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presentation.xml" ContentType="application/vnd.openxmlformats-officedocument.presentationml.presentation.main+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slideLayouts/slideLayout74.xml" ContentType="application/vnd.openxmlformats-officedocument.presentationml.slideLayout+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notesSlides/notesSlide7.xml" ContentType="application/vnd.openxmlformats-officedocument.presentationml.notesSlide+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authors.xml" ContentType="application/vnd.ms-powerpoint.authors+xml"/>
  <Override PartName="/ppt/theme/theme2.xml" ContentType="application/vnd.openxmlformats-officedocument.theme+xml"/>
  <Override PartName="/ppt/theme/theme1.xml" ContentType="application/vnd.openxmlformats-officedocument.theme+xml"/>
  <Override PartName="/ppt/notesMasters/notesMaster1.xml" ContentType="application/vnd.openxmlformats-officedocument.presentationml.notesMaster+xml"/>
  <Override PartName="/ppt/theme/theme3.xml" ContentType="application/vnd.openxmlformats-officedocument.theme+xml"/>
  <Override PartName="/ppt/tableStyles.xml" ContentType="application/vnd.openxmlformats-officedocument.presentationml.tableStyles+xml"/>
  <Override PartName="/ppt/viewProps.xml" ContentType="application/vnd.openxmlformats-officedocument.presentationml.viewProps+xml"/>
  <Override PartName="/ppt/presProps.xml" ContentType="application/vnd.openxmlformats-officedocument.presentationml.presProps+xml"/>
  <Override PartName="/ppt/revisionInfo.xml" ContentType="application/vnd.ms-powerpoint.revisioninfo+xml"/>
  <Override PartName="/ppt/tags/tag1.xml" ContentType="application/vnd.openxmlformats-officedocument.presentationml.tags+xml"/>
  <Override PartName="/customXml/itemProps3.xml" ContentType="application/vnd.openxmlformats-officedocument.customXmlProperties+xml"/>
  <Override PartName="/customXml/itemProps2.xml" ContentType="application/vnd.openxmlformats-officedocument.customXmlProperties+xml"/>
  <Override PartName="/customXml/itemProps1.xml" ContentType="application/vnd.openxmlformats-officedocument.customXmlPropertie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customXml/itemProps4.xml" ContentType="application/vnd.openxmlformats-officedocument.customXml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 id="2147483708" r:id="rId5"/>
  </p:sldMasterIdLst>
  <p:notesMasterIdLst>
    <p:notesMasterId r:id="rId29"/>
  </p:notesMasterIdLst>
  <p:sldIdLst>
    <p:sldId id="2147479275" r:id="rId6"/>
    <p:sldId id="2147479276" r:id="rId7"/>
    <p:sldId id="2147479305" r:id="rId8"/>
    <p:sldId id="2147479306" r:id="rId9"/>
    <p:sldId id="2147479307" r:id="rId10"/>
    <p:sldId id="2147479308" r:id="rId11"/>
    <p:sldId id="2147479310" r:id="rId12"/>
    <p:sldId id="2147479316" r:id="rId13"/>
    <p:sldId id="2147479317" r:id="rId14"/>
    <p:sldId id="2147479318" r:id="rId15"/>
    <p:sldId id="2147479319" r:id="rId16"/>
    <p:sldId id="2147479297" r:id="rId17"/>
    <p:sldId id="2147479272" r:id="rId18"/>
    <p:sldId id="2147479273" r:id="rId19"/>
    <p:sldId id="2147479274" r:id="rId20"/>
    <p:sldId id="2147479283" r:id="rId21"/>
    <p:sldId id="2147479296" r:id="rId22"/>
    <p:sldId id="2147479285" r:id="rId23"/>
    <p:sldId id="2147479286" r:id="rId24"/>
    <p:sldId id="2147479287" r:id="rId25"/>
    <p:sldId id="2147479289" r:id="rId26"/>
    <p:sldId id="2147479290" r:id="rId27"/>
    <p:sldId id="2147479291" r:id="rId2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82A7EA09-CCD0-63AA-F299-DF13053E493E}" name="Thor Hugginson (HealthShare NSW)" initials="TN" userId="S::thor.hugginson@health.nsw.gov.au::28d0930a-c5ff-4d69-b35a-d44b46f9ede0" providerId="AD"/>
  <p188:author id="{56253E25-2374-D2F5-5C20-3FB22E67378E}" name="Katie-Marie Croad (Mid North Coast LHD)" initials="KC" userId="S::KatieMarie.Croad@health.nsw.gov.au::413b222e-e517-46c8-afed-3eec14126203" providerId="AD"/>
  <p188:author id="{20A121CA-8DAD-8793-C52F-3FFA2638A829}" name="Fifi Spechler (HealthShare NSW)" initials="FN" userId="S::fifi.spechler@health.nsw.gov.au::04a43ce6-014b-4247-b4d0-95bff09a00b8" providerId="AD"/>
  <p188:author id="{64F361E7-DAAD-9DE4-38C8-6F21D316C837}" name="Amy Baddams (HealthShare NSW)" initials="AN" userId="S::amy.baddams@health.nsw.gov.au::c420c5af-d2bc-45ff-b71a-7f68462b63c2"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7EAEC"/>
    <a:srgbClr val="000000"/>
    <a:srgbClr val="00266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DA446523-1611-4836-A937-3C13A4C84155}" v="42" dt="2026-03-17T00:28:42.737"/>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95" autoAdjust="0"/>
    <p:restoredTop sz="94660"/>
  </p:normalViewPr>
  <p:slideViewPr>
    <p:cSldViewPr snapToGrid="0">
      <p:cViewPr varScale="1">
        <p:scale>
          <a:sx n="75" d="100"/>
          <a:sy n="75" d="100"/>
        </p:scale>
        <p:origin x="72" y="66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 Type="http://schemas.openxmlformats.org/officeDocument/2006/relationships/customXml" Target="../customXml/item3.xml"/><Relationship Id="rId21" Type="http://schemas.openxmlformats.org/officeDocument/2006/relationships/slide" Target="slides/slide16.xml"/><Relationship Id="rId34" Type="http://schemas.microsoft.com/office/2015/10/relationships/revisionInfo" Target="revisionInfo.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theme" Target="theme/theme1.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customXml" Target="../customXml/item4.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presProps" Target="presProps.xml"/><Relationship Id="rId35" Type="http://schemas.microsoft.com/office/2018/10/relationships/authors" Target="authors.xml"/><Relationship Id="rId8" Type="http://schemas.openxmlformats.org/officeDocument/2006/relationships/slide" Target="slides/slide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0B7ED4C-00CF-424B-97C0-2B3FCC17A990}" type="datetimeFigureOut">
              <a:rPr lang="en-AU" smtClean="0"/>
              <a:t>17/03/2026</a:t>
            </a:fld>
            <a:endParaRPr lang="en-AU"/>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AU"/>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AU"/>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3C584A5-5A7A-4FCC-A2F8-669473431578}" type="slidenum">
              <a:rPr lang="en-AU" smtClean="0"/>
              <a:t>‹#›</a:t>
            </a:fld>
            <a:endParaRPr lang="en-AU"/>
          </a:p>
        </p:txBody>
      </p:sp>
    </p:spTree>
    <p:extLst>
      <p:ext uri="{BB962C8B-B14F-4D97-AF65-F5344CB8AC3E}">
        <p14:creationId xmlns:p14="http://schemas.microsoft.com/office/powerpoint/2010/main" val="207664210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DB1C261-2992-B3B2-A7E6-82D24989552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A5F4C4F-4C42-A639-862A-E8B534AB5BD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469B0C9-DA51-A604-B0F0-1998A866152E}"/>
              </a:ext>
            </a:extLst>
          </p:cNvPr>
          <p:cNvSpPr>
            <a:spLocks noGrp="1"/>
          </p:cNvSpPr>
          <p:nvPr>
            <p:ph type="body" idx="1"/>
          </p:nvPr>
        </p:nvSpPr>
        <p:spPr/>
        <p:txBody>
          <a:bodyPr/>
          <a:lstStyle/>
          <a:p>
            <a:endParaRPr lang="en-AU"/>
          </a:p>
        </p:txBody>
      </p:sp>
      <p:sp>
        <p:nvSpPr>
          <p:cNvPr id="4" name="Slide Number Placeholder 3">
            <a:extLst>
              <a:ext uri="{FF2B5EF4-FFF2-40B4-BE49-F238E27FC236}">
                <a16:creationId xmlns:a16="http://schemas.microsoft.com/office/drawing/2014/main" id="{29E3A7E6-A83F-1A75-580F-2A741D6B817E}"/>
              </a:ext>
            </a:extLst>
          </p:cNvPr>
          <p:cNvSpPr>
            <a:spLocks noGrp="1"/>
          </p:cNvSpPr>
          <p:nvPr>
            <p:ph type="sldNum" sz="quarter" idx="5"/>
          </p:nvPr>
        </p:nvSpPr>
        <p:spPr/>
        <p:txBody>
          <a:bodyPr/>
          <a:lstStyle/>
          <a:p>
            <a:fld id="{B07158C4-A119-4B78-9DE8-A50001BC31DC}" type="slidenum">
              <a:rPr lang="en-AU" smtClean="0"/>
              <a:t>6</a:t>
            </a:fld>
            <a:endParaRPr lang="en-AU"/>
          </a:p>
        </p:txBody>
      </p:sp>
    </p:spTree>
    <p:extLst>
      <p:ext uri="{BB962C8B-B14F-4D97-AF65-F5344CB8AC3E}">
        <p14:creationId xmlns:p14="http://schemas.microsoft.com/office/powerpoint/2010/main" val="410487396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DB1C261-2992-B3B2-A7E6-82D24989552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A5F4C4F-4C42-A639-862A-E8B534AB5BD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469B0C9-DA51-A604-B0F0-1998A866152E}"/>
              </a:ext>
            </a:extLst>
          </p:cNvPr>
          <p:cNvSpPr>
            <a:spLocks noGrp="1"/>
          </p:cNvSpPr>
          <p:nvPr>
            <p:ph type="body" idx="1"/>
          </p:nvPr>
        </p:nvSpPr>
        <p:spPr/>
        <p:txBody>
          <a:bodyPr/>
          <a:lstStyle/>
          <a:p>
            <a:endParaRPr lang="en-AU"/>
          </a:p>
        </p:txBody>
      </p:sp>
      <p:sp>
        <p:nvSpPr>
          <p:cNvPr id="4" name="Slide Number Placeholder 3">
            <a:extLst>
              <a:ext uri="{FF2B5EF4-FFF2-40B4-BE49-F238E27FC236}">
                <a16:creationId xmlns:a16="http://schemas.microsoft.com/office/drawing/2014/main" id="{29E3A7E6-A83F-1A75-580F-2A741D6B817E}"/>
              </a:ext>
            </a:extLst>
          </p:cNvPr>
          <p:cNvSpPr>
            <a:spLocks noGrp="1"/>
          </p:cNvSpPr>
          <p:nvPr>
            <p:ph type="sldNum" sz="quarter" idx="5"/>
          </p:nvPr>
        </p:nvSpPr>
        <p:spPr/>
        <p:txBody>
          <a:bodyPr/>
          <a:lstStyle/>
          <a:p>
            <a:pPr marL="0" marR="0" lvl="0" indent="0" algn="r" defTabSz="609585" rtl="0" eaLnBrk="1" fontAlgn="auto" latinLnBrk="0" hangingPunct="1">
              <a:lnSpc>
                <a:spcPct val="100000"/>
              </a:lnSpc>
              <a:spcBef>
                <a:spcPts val="0"/>
              </a:spcBef>
              <a:spcAft>
                <a:spcPts val="0"/>
              </a:spcAft>
              <a:buClrTx/>
              <a:buSzTx/>
              <a:buFontTx/>
              <a:buNone/>
              <a:tabLst/>
              <a:defRPr/>
            </a:pPr>
            <a:fld id="{B07158C4-A119-4B78-9DE8-A50001BC31DC}" type="slidenum">
              <a:rPr kumimoji="0" lang="en-AU"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609585" rtl="0" eaLnBrk="1" fontAlgn="auto" latinLnBrk="0" hangingPunct="1">
                <a:lnSpc>
                  <a:spcPct val="100000"/>
                </a:lnSpc>
                <a:spcBef>
                  <a:spcPts val="0"/>
                </a:spcBef>
                <a:spcAft>
                  <a:spcPts val="0"/>
                </a:spcAft>
                <a:buClrTx/>
                <a:buSzTx/>
                <a:buFontTx/>
                <a:buNone/>
                <a:tabLst/>
                <a:defRPr/>
              </a:pPr>
              <a:t>23</a:t>
            </a:fld>
            <a:endParaRPr kumimoji="0" lang="en-AU"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10487396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5"/>
          </p:nvPr>
        </p:nvSpPr>
        <p:spPr/>
        <p:txBody>
          <a:bodyPr/>
          <a:lstStyle/>
          <a:p>
            <a:pPr marL="0" marR="0" lvl="0" indent="0" algn="r" defTabSz="609585" rtl="0" eaLnBrk="1" fontAlgn="auto" latinLnBrk="0" hangingPunct="1">
              <a:lnSpc>
                <a:spcPct val="100000"/>
              </a:lnSpc>
              <a:spcBef>
                <a:spcPts val="0"/>
              </a:spcBef>
              <a:spcAft>
                <a:spcPts val="0"/>
              </a:spcAft>
              <a:buClrTx/>
              <a:buSzTx/>
              <a:buFontTx/>
              <a:buNone/>
              <a:tabLst/>
              <a:defRPr/>
            </a:pPr>
            <a:fld id="{B07158C4-A119-4B78-9DE8-A50001BC31DC}" type="slidenum">
              <a:rPr kumimoji="0" lang="en-AU"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609585" rtl="0" eaLnBrk="1" fontAlgn="auto" latinLnBrk="0" hangingPunct="1">
                <a:lnSpc>
                  <a:spcPct val="100000"/>
                </a:lnSpc>
                <a:spcBef>
                  <a:spcPts val="0"/>
                </a:spcBef>
                <a:spcAft>
                  <a:spcPts val="0"/>
                </a:spcAft>
                <a:buClrTx/>
                <a:buSzTx/>
                <a:buFontTx/>
                <a:buNone/>
                <a:tabLst/>
                <a:defRPr/>
              </a:pPr>
              <a:t>8</a:t>
            </a:fld>
            <a:endParaRPr kumimoji="0" lang="en-AU"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86254496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01D2BE5-AFB9-693B-B61B-D22BD66CFF5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ACB2641-7727-D2B1-0CA2-FF444DD1984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B5493DB-2669-8CE7-BDCE-6500E39B5554}"/>
              </a:ext>
            </a:extLst>
          </p:cNvPr>
          <p:cNvSpPr>
            <a:spLocks noGrp="1"/>
          </p:cNvSpPr>
          <p:nvPr>
            <p:ph type="body" idx="1"/>
          </p:nvPr>
        </p:nvSpPr>
        <p:spPr/>
        <p:txBody>
          <a:bodyPr/>
          <a:lstStyle/>
          <a:p>
            <a:endParaRPr lang="en-AU"/>
          </a:p>
        </p:txBody>
      </p:sp>
      <p:sp>
        <p:nvSpPr>
          <p:cNvPr id="4" name="Slide Number Placeholder 3">
            <a:extLst>
              <a:ext uri="{FF2B5EF4-FFF2-40B4-BE49-F238E27FC236}">
                <a16:creationId xmlns:a16="http://schemas.microsoft.com/office/drawing/2014/main" id="{E156C456-C549-E36D-D39F-67B4A5F051C8}"/>
              </a:ext>
            </a:extLst>
          </p:cNvPr>
          <p:cNvSpPr>
            <a:spLocks noGrp="1"/>
          </p:cNvSpPr>
          <p:nvPr>
            <p:ph type="sldNum" sz="quarter" idx="5"/>
          </p:nvPr>
        </p:nvSpPr>
        <p:spPr/>
        <p:txBody>
          <a:bodyPr/>
          <a:lstStyle/>
          <a:p>
            <a:pPr marL="0" marR="0" lvl="0" indent="0" algn="r" defTabSz="609585" rtl="0" eaLnBrk="1" fontAlgn="auto" latinLnBrk="0" hangingPunct="1">
              <a:lnSpc>
                <a:spcPct val="100000"/>
              </a:lnSpc>
              <a:spcBef>
                <a:spcPts val="0"/>
              </a:spcBef>
              <a:spcAft>
                <a:spcPts val="0"/>
              </a:spcAft>
              <a:buClrTx/>
              <a:buSzTx/>
              <a:buFontTx/>
              <a:buNone/>
              <a:tabLst/>
              <a:defRPr/>
            </a:pPr>
            <a:fld id="{B07158C4-A119-4B78-9DE8-A50001BC31DC}" type="slidenum">
              <a:rPr kumimoji="0" lang="en-AU"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609585" rtl="0" eaLnBrk="1" fontAlgn="auto" latinLnBrk="0" hangingPunct="1">
                <a:lnSpc>
                  <a:spcPct val="100000"/>
                </a:lnSpc>
                <a:spcBef>
                  <a:spcPts val="0"/>
                </a:spcBef>
                <a:spcAft>
                  <a:spcPts val="0"/>
                </a:spcAft>
                <a:buClrTx/>
                <a:buSzTx/>
                <a:buFontTx/>
                <a:buNone/>
                <a:tabLst/>
                <a:defRPr/>
              </a:pPr>
              <a:t>9</a:t>
            </a:fld>
            <a:endParaRPr kumimoji="0" lang="en-AU"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53207225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DB1C261-2992-B3B2-A7E6-82D24989552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A5F4C4F-4C42-A639-862A-E8B534AB5BD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469B0C9-DA51-A604-B0F0-1998A866152E}"/>
              </a:ext>
            </a:extLst>
          </p:cNvPr>
          <p:cNvSpPr>
            <a:spLocks noGrp="1"/>
          </p:cNvSpPr>
          <p:nvPr>
            <p:ph type="body" idx="1"/>
          </p:nvPr>
        </p:nvSpPr>
        <p:spPr/>
        <p:txBody>
          <a:bodyPr/>
          <a:lstStyle/>
          <a:p>
            <a:endParaRPr lang="en-AU"/>
          </a:p>
        </p:txBody>
      </p:sp>
      <p:sp>
        <p:nvSpPr>
          <p:cNvPr id="4" name="Slide Number Placeholder 3">
            <a:extLst>
              <a:ext uri="{FF2B5EF4-FFF2-40B4-BE49-F238E27FC236}">
                <a16:creationId xmlns:a16="http://schemas.microsoft.com/office/drawing/2014/main" id="{29E3A7E6-A83F-1A75-580F-2A741D6B817E}"/>
              </a:ext>
            </a:extLst>
          </p:cNvPr>
          <p:cNvSpPr>
            <a:spLocks noGrp="1"/>
          </p:cNvSpPr>
          <p:nvPr>
            <p:ph type="sldNum" sz="quarter" idx="5"/>
          </p:nvPr>
        </p:nvSpPr>
        <p:spPr/>
        <p:txBody>
          <a:bodyPr/>
          <a:lstStyle/>
          <a:p>
            <a:pPr marL="0" marR="0" lvl="0" indent="0" algn="r" defTabSz="609585" rtl="0" eaLnBrk="1" fontAlgn="auto" latinLnBrk="0" hangingPunct="1">
              <a:lnSpc>
                <a:spcPct val="100000"/>
              </a:lnSpc>
              <a:spcBef>
                <a:spcPts val="0"/>
              </a:spcBef>
              <a:spcAft>
                <a:spcPts val="0"/>
              </a:spcAft>
              <a:buClrTx/>
              <a:buSzTx/>
              <a:buFontTx/>
              <a:buNone/>
              <a:tabLst/>
              <a:defRPr/>
            </a:pPr>
            <a:fld id="{B07158C4-A119-4B78-9DE8-A50001BC31DC}" type="slidenum">
              <a:rPr kumimoji="0" lang="en-AU"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609585" rtl="0" eaLnBrk="1" fontAlgn="auto" latinLnBrk="0" hangingPunct="1">
                <a:lnSpc>
                  <a:spcPct val="100000"/>
                </a:lnSpc>
                <a:spcBef>
                  <a:spcPts val="0"/>
                </a:spcBef>
                <a:spcAft>
                  <a:spcPts val="0"/>
                </a:spcAft>
                <a:buClrTx/>
                <a:buSzTx/>
                <a:buFontTx/>
                <a:buNone/>
                <a:tabLst/>
                <a:defRPr/>
              </a:pPr>
              <a:t>11</a:t>
            </a:fld>
            <a:endParaRPr kumimoji="0" lang="en-AU"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10487396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5"/>
          </p:nvPr>
        </p:nvSpPr>
        <p:spPr/>
        <p:txBody>
          <a:bodyPr/>
          <a:lstStyle/>
          <a:p>
            <a:fld id="{B07158C4-A119-4B78-9DE8-A50001BC31DC}" type="slidenum">
              <a:rPr lang="en-AU" smtClean="0"/>
              <a:t>14</a:t>
            </a:fld>
            <a:endParaRPr lang="en-AU"/>
          </a:p>
        </p:txBody>
      </p:sp>
    </p:spTree>
    <p:extLst>
      <p:ext uri="{BB962C8B-B14F-4D97-AF65-F5344CB8AC3E}">
        <p14:creationId xmlns:p14="http://schemas.microsoft.com/office/powerpoint/2010/main" val="377928352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DB1C261-2992-B3B2-A7E6-82D24989552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A5F4C4F-4C42-A639-862A-E8B534AB5BD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469B0C9-DA51-A604-B0F0-1998A866152E}"/>
              </a:ext>
            </a:extLst>
          </p:cNvPr>
          <p:cNvSpPr>
            <a:spLocks noGrp="1"/>
          </p:cNvSpPr>
          <p:nvPr>
            <p:ph type="body" idx="1"/>
          </p:nvPr>
        </p:nvSpPr>
        <p:spPr/>
        <p:txBody>
          <a:bodyPr/>
          <a:lstStyle/>
          <a:p>
            <a:endParaRPr lang="en-AU"/>
          </a:p>
        </p:txBody>
      </p:sp>
      <p:sp>
        <p:nvSpPr>
          <p:cNvPr id="4" name="Slide Number Placeholder 3">
            <a:extLst>
              <a:ext uri="{FF2B5EF4-FFF2-40B4-BE49-F238E27FC236}">
                <a16:creationId xmlns:a16="http://schemas.microsoft.com/office/drawing/2014/main" id="{29E3A7E6-A83F-1A75-580F-2A741D6B817E}"/>
              </a:ext>
            </a:extLst>
          </p:cNvPr>
          <p:cNvSpPr>
            <a:spLocks noGrp="1"/>
          </p:cNvSpPr>
          <p:nvPr>
            <p:ph type="sldNum" sz="quarter" idx="5"/>
          </p:nvPr>
        </p:nvSpPr>
        <p:spPr/>
        <p:txBody>
          <a:bodyPr/>
          <a:lstStyle/>
          <a:p>
            <a:fld id="{B07158C4-A119-4B78-9DE8-A50001BC31DC}" type="slidenum">
              <a:rPr lang="en-AU" smtClean="0"/>
              <a:t>15</a:t>
            </a:fld>
            <a:endParaRPr lang="en-AU"/>
          </a:p>
        </p:txBody>
      </p:sp>
    </p:spTree>
    <p:extLst>
      <p:ext uri="{BB962C8B-B14F-4D97-AF65-F5344CB8AC3E}">
        <p14:creationId xmlns:p14="http://schemas.microsoft.com/office/powerpoint/2010/main" val="410487396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7B54995-1615-D13D-3FA7-2F7C059F3DF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21D9007-6CCB-465A-165B-667A7FC205B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1644EF5-FD40-C081-2035-F15FCAF90C98}"/>
              </a:ext>
            </a:extLst>
          </p:cNvPr>
          <p:cNvSpPr>
            <a:spLocks noGrp="1"/>
          </p:cNvSpPr>
          <p:nvPr>
            <p:ph type="body" idx="1"/>
          </p:nvPr>
        </p:nvSpPr>
        <p:spPr/>
        <p:txBody>
          <a:bodyPr/>
          <a:lstStyle/>
          <a:p>
            <a:endParaRPr lang="en-AU"/>
          </a:p>
        </p:txBody>
      </p:sp>
      <p:sp>
        <p:nvSpPr>
          <p:cNvPr id="4" name="Slide Number Placeholder 3">
            <a:extLst>
              <a:ext uri="{FF2B5EF4-FFF2-40B4-BE49-F238E27FC236}">
                <a16:creationId xmlns:a16="http://schemas.microsoft.com/office/drawing/2014/main" id="{8C0D9382-E7AE-0102-024C-A79B344E6AA4}"/>
              </a:ext>
            </a:extLst>
          </p:cNvPr>
          <p:cNvSpPr>
            <a:spLocks noGrp="1"/>
          </p:cNvSpPr>
          <p:nvPr>
            <p:ph type="sldNum" sz="quarter" idx="5"/>
          </p:nvPr>
        </p:nvSpPr>
        <p:spPr/>
        <p:txBody>
          <a:bodyPr/>
          <a:lstStyle/>
          <a:p>
            <a:fld id="{B07158C4-A119-4B78-9DE8-A50001BC31DC}" type="slidenum">
              <a:rPr lang="en-AU" smtClean="0"/>
              <a:t>16</a:t>
            </a:fld>
            <a:endParaRPr lang="en-AU"/>
          </a:p>
        </p:txBody>
      </p:sp>
    </p:spTree>
    <p:extLst>
      <p:ext uri="{BB962C8B-B14F-4D97-AF65-F5344CB8AC3E}">
        <p14:creationId xmlns:p14="http://schemas.microsoft.com/office/powerpoint/2010/main" val="232406658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D4CEB6C-257E-69BB-61AA-D23B8BCAAD6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634F30A-EF03-4470-6267-14079881036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30C576E-466B-5485-30E0-1EEC12A5298F}"/>
              </a:ext>
            </a:extLst>
          </p:cNvPr>
          <p:cNvSpPr>
            <a:spLocks noGrp="1"/>
          </p:cNvSpPr>
          <p:nvPr>
            <p:ph type="body" idx="1"/>
          </p:nvPr>
        </p:nvSpPr>
        <p:spPr/>
        <p:txBody>
          <a:bodyPr/>
          <a:lstStyle/>
          <a:p>
            <a:endParaRPr lang="en-AU"/>
          </a:p>
        </p:txBody>
      </p:sp>
      <p:sp>
        <p:nvSpPr>
          <p:cNvPr id="4" name="Slide Number Placeholder 3">
            <a:extLst>
              <a:ext uri="{FF2B5EF4-FFF2-40B4-BE49-F238E27FC236}">
                <a16:creationId xmlns:a16="http://schemas.microsoft.com/office/drawing/2014/main" id="{D7E5E0B2-2321-779D-6E2F-8F079CC03989}"/>
              </a:ext>
            </a:extLst>
          </p:cNvPr>
          <p:cNvSpPr>
            <a:spLocks noGrp="1"/>
          </p:cNvSpPr>
          <p:nvPr>
            <p:ph type="sldNum" sz="quarter" idx="5"/>
          </p:nvPr>
        </p:nvSpPr>
        <p:spPr/>
        <p:txBody>
          <a:bodyPr/>
          <a:lstStyle/>
          <a:p>
            <a:fld id="{B07158C4-A119-4B78-9DE8-A50001BC31DC}" type="slidenum">
              <a:rPr lang="en-AU" smtClean="0"/>
              <a:t>20</a:t>
            </a:fld>
            <a:endParaRPr lang="en-AU"/>
          </a:p>
        </p:txBody>
      </p:sp>
    </p:spTree>
    <p:extLst>
      <p:ext uri="{BB962C8B-B14F-4D97-AF65-F5344CB8AC3E}">
        <p14:creationId xmlns:p14="http://schemas.microsoft.com/office/powerpoint/2010/main" val="413565320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5"/>
          </p:nvPr>
        </p:nvSpPr>
        <p:spPr/>
        <p:txBody>
          <a:bodyPr/>
          <a:lstStyle/>
          <a:p>
            <a:pPr marL="0" marR="0" lvl="0" indent="0" algn="r" defTabSz="609585" rtl="0" eaLnBrk="1" fontAlgn="auto" latinLnBrk="0" hangingPunct="1">
              <a:lnSpc>
                <a:spcPct val="100000"/>
              </a:lnSpc>
              <a:spcBef>
                <a:spcPts val="0"/>
              </a:spcBef>
              <a:spcAft>
                <a:spcPts val="0"/>
              </a:spcAft>
              <a:buClrTx/>
              <a:buSzTx/>
              <a:buFontTx/>
              <a:buNone/>
              <a:tabLst/>
              <a:defRPr/>
            </a:pPr>
            <a:fld id="{B07158C4-A119-4B78-9DE8-A50001BC31DC}" type="slidenum">
              <a:rPr kumimoji="0" lang="en-AU"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609585" rtl="0" eaLnBrk="1" fontAlgn="auto" latinLnBrk="0" hangingPunct="1">
                <a:lnSpc>
                  <a:spcPct val="100000"/>
                </a:lnSpc>
                <a:spcBef>
                  <a:spcPts val="0"/>
                </a:spcBef>
                <a:spcAft>
                  <a:spcPts val="0"/>
                </a:spcAft>
                <a:buClrTx/>
                <a:buSzTx/>
                <a:buFontTx/>
                <a:buNone/>
                <a:tabLst/>
                <a:defRPr/>
              </a:pPr>
              <a:t>21</a:t>
            </a:fld>
            <a:endParaRPr kumimoji="0" lang="en-AU"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59525142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7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over 1">
    <p:bg>
      <p:bgPr>
        <a:solidFill>
          <a:schemeClr val="accent1"/>
        </a:solidFill>
        <a:effectLst/>
      </p:bgPr>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E57A2D9F-61E4-43DD-AEE4-7DB03212C80F}"/>
              </a:ext>
              <a:ext uri="{C183D7F6-B498-43B3-948B-1728B52AA6E4}">
                <adec:decorative xmlns:adec="http://schemas.microsoft.com/office/drawing/2017/decorative" val="1"/>
              </a:ext>
            </a:extLst>
          </p:cNvPr>
          <p:cNvSpPr/>
          <p:nvPr userDrawn="1"/>
        </p:nvSpPr>
        <p:spPr>
          <a:xfrm>
            <a:off x="-1" y="0"/>
            <a:ext cx="12192001" cy="3924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solidFill>
                <a:schemeClr val="bg1"/>
              </a:solidFill>
            </a:endParaRPr>
          </a:p>
        </p:txBody>
      </p:sp>
      <p:sp>
        <p:nvSpPr>
          <p:cNvPr id="7" name="Rectangle 6">
            <a:extLst>
              <a:ext uri="{FF2B5EF4-FFF2-40B4-BE49-F238E27FC236}">
                <a16:creationId xmlns:a16="http://schemas.microsoft.com/office/drawing/2014/main" id="{71C1630E-75DD-4988-B412-5BC99B5B5062}"/>
              </a:ext>
              <a:ext uri="{C183D7F6-B498-43B3-948B-1728B52AA6E4}">
                <adec:decorative xmlns:adec="http://schemas.microsoft.com/office/drawing/2017/decorative" val="1"/>
              </a:ext>
            </a:extLst>
          </p:cNvPr>
          <p:cNvSpPr/>
          <p:nvPr userDrawn="1"/>
        </p:nvSpPr>
        <p:spPr>
          <a:xfrm>
            <a:off x="-1" y="3924000"/>
            <a:ext cx="12192001" cy="1566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solidFill>
                <a:schemeClr val="accent3"/>
              </a:solidFill>
            </a:endParaRPr>
          </a:p>
        </p:txBody>
      </p:sp>
      <p:sp>
        <p:nvSpPr>
          <p:cNvPr id="2" name="Title 1"/>
          <p:cNvSpPr>
            <a:spLocks noGrp="1"/>
          </p:cNvSpPr>
          <p:nvPr>
            <p:ph type="ctrTitle"/>
          </p:nvPr>
        </p:nvSpPr>
        <p:spPr>
          <a:xfrm>
            <a:off x="360000" y="360000"/>
            <a:ext cx="10741897" cy="2387600"/>
          </a:xfrm>
          <a:ln>
            <a:noFill/>
          </a:ln>
        </p:spPr>
        <p:txBody>
          <a:bodyPr anchor="t">
            <a:normAutofit/>
          </a:bodyPr>
          <a:lstStyle>
            <a:lvl1pPr algn="l">
              <a:lnSpc>
                <a:spcPct val="90000"/>
              </a:lnSpc>
              <a:defRPr sz="4800">
                <a:solidFill>
                  <a:schemeClr val="bg1"/>
                </a:solidFill>
              </a:defRPr>
            </a:lvl1pPr>
          </a:lstStyle>
          <a:p>
            <a:r>
              <a:rPr lang="en-US"/>
              <a:t>Click to edit Master title style</a:t>
            </a:r>
          </a:p>
        </p:txBody>
      </p:sp>
      <p:sp>
        <p:nvSpPr>
          <p:cNvPr id="11" name="Text Placeholder 10">
            <a:extLst>
              <a:ext uri="{FF2B5EF4-FFF2-40B4-BE49-F238E27FC236}">
                <a16:creationId xmlns:a16="http://schemas.microsoft.com/office/drawing/2014/main" id="{AA33BD13-5953-47AF-A601-951A768FEDA1}"/>
              </a:ext>
            </a:extLst>
          </p:cNvPr>
          <p:cNvSpPr>
            <a:spLocks noGrp="1"/>
          </p:cNvSpPr>
          <p:nvPr>
            <p:ph type="body" sz="quarter" idx="10" hasCustomPrompt="1"/>
          </p:nvPr>
        </p:nvSpPr>
        <p:spPr>
          <a:xfrm>
            <a:off x="360000" y="4284000"/>
            <a:ext cx="2700000" cy="1089583"/>
          </a:xfrm>
        </p:spPr>
        <p:txBody>
          <a:bodyPr>
            <a:noAutofit/>
          </a:bodyPr>
          <a:lstStyle>
            <a:lvl1pPr>
              <a:defRPr sz="1600">
                <a:solidFill>
                  <a:schemeClr val="bg1"/>
                </a:solidFill>
                <a:latin typeface="+mj-lt"/>
              </a:defRPr>
            </a:lvl1pPr>
            <a:lvl2pPr>
              <a:defRPr sz="2000">
                <a:solidFill>
                  <a:schemeClr val="bg1"/>
                </a:solidFill>
              </a:defRPr>
            </a:lvl2pPr>
            <a:lvl3pPr>
              <a:defRPr sz="2000">
                <a:solidFill>
                  <a:schemeClr val="bg1"/>
                </a:solidFill>
              </a:defRPr>
            </a:lvl3pPr>
            <a:lvl4pPr>
              <a:defRPr sz="2000">
                <a:solidFill>
                  <a:schemeClr val="bg1"/>
                </a:solidFill>
              </a:defRPr>
            </a:lvl4pPr>
            <a:lvl5pPr>
              <a:defRPr sz="2000">
                <a:solidFill>
                  <a:schemeClr val="bg1"/>
                </a:solidFill>
              </a:defRPr>
            </a:lvl5pPr>
          </a:lstStyle>
          <a:p>
            <a:pPr lvl="0"/>
            <a:r>
              <a:rPr lang="en-US"/>
              <a:t>HealthShare NSW</a:t>
            </a:r>
          </a:p>
        </p:txBody>
      </p:sp>
      <p:sp>
        <p:nvSpPr>
          <p:cNvPr id="15" name="Text Placeholder 14">
            <a:extLst>
              <a:ext uri="{FF2B5EF4-FFF2-40B4-BE49-F238E27FC236}">
                <a16:creationId xmlns:a16="http://schemas.microsoft.com/office/drawing/2014/main" id="{B9280053-307C-4D8A-BF45-7B6743FA55E3}"/>
              </a:ext>
            </a:extLst>
          </p:cNvPr>
          <p:cNvSpPr>
            <a:spLocks noGrp="1"/>
          </p:cNvSpPr>
          <p:nvPr>
            <p:ph type="body" sz="quarter" idx="11" hasCustomPrompt="1"/>
          </p:nvPr>
        </p:nvSpPr>
        <p:spPr>
          <a:xfrm>
            <a:off x="3454400" y="4284000"/>
            <a:ext cx="3600000" cy="1089858"/>
          </a:xfrm>
        </p:spPr>
        <p:txBody>
          <a:bodyPr>
            <a:noAutofit/>
          </a:bodyPr>
          <a:lstStyle>
            <a:lvl1pPr>
              <a:spcAft>
                <a:spcPts val="0"/>
              </a:spcAft>
              <a:defRPr sz="1600" b="0">
                <a:solidFill>
                  <a:schemeClr val="bg1"/>
                </a:solidFill>
                <a:latin typeface="Public Sans SemiBold" pitchFamily="2" charset="0"/>
              </a:defRPr>
            </a:lvl1pPr>
            <a:lvl2pPr>
              <a:spcAft>
                <a:spcPts val="0"/>
              </a:spcAft>
              <a:defRPr sz="1600">
                <a:solidFill>
                  <a:schemeClr val="bg1"/>
                </a:solidFill>
                <a:latin typeface="+mn-lt"/>
              </a:defRPr>
            </a:lvl2pPr>
            <a:lvl3pPr marL="0" indent="0">
              <a:buNone/>
              <a:defRPr sz="2000">
                <a:solidFill>
                  <a:schemeClr val="bg1"/>
                </a:solidFill>
              </a:defRPr>
            </a:lvl3pPr>
            <a:lvl4pPr>
              <a:defRPr sz="2000">
                <a:solidFill>
                  <a:schemeClr val="bg1"/>
                </a:solidFill>
              </a:defRPr>
            </a:lvl4pPr>
            <a:lvl5pPr>
              <a:defRPr sz="2000">
                <a:solidFill>
                  <a:schemeClr val="bg1"/>
                </a:solidFill>
              </a:defRPr>
            </a:lvl5pPr>
          </a:lstStyle>
          <a:p>
            <a:pPr lvl="0"/>
            <a:r>
              <a:rPr lang="en-US"/>
              <a:t>Presenter name</a:t>
            </a:r>
          </a:p>
          <a:p>
            <a:pPr lvl="1"/>
            <a:r>
              <a:rPr lang="en-US"/>
              <a:t>Presenter title</a:t>
            </a:r>
          </a:p>
        </p:txBody>
      </p:sp>
      <p:sp>
        <p:nvSpPr>
          <p:cNvPr id="16" name="Text Placeholder 14">
            <a:extLst>
              <a:ext uri="{FF2B5EF4-FFF2-40B4-BE49-F238E27FC236}">
                <a16:creationId xmlns:a16="http://schemas.microsoft.com/office/drawing/2014/main" id="{0B9A9D47-05D2-409D-A941-8374F9F8E2D4}"/>
              </a:ext>
            </a:extLst>
          </p:cNvPr>
          <p:cNvSpPr>
            <a:spLocks noGrp="1"/>
          </p:cNvSpPr>
          <p:nvPr>
            <p:ph type="body" sz="quarter" idx="12"/>
          </p:nvPr>
        </p:nvSpPr>
        <p:spPr>
          <a:xfrm>
            <a:off x="9072000" y="4284000"/>
            <a:ext cx="2700000" cy="1089858"/>
          </a:xfrm>
        </p:spPr>
        <p:txBody>
          <a:bodyPr>
            <a:noAutofit/>
          </a:bodyPr>
          <a:lstStyle>
            <a:lvl1pPr>
              <a:defRPr sz="1600" b="0">
                <a:solidFill>
                  <a:schemeClr val="bg1"/>
                </a:solidFill>
                <a:latin typeface="+mn-lt"/>
              </a:defRPr>
            </a:lvl1pPr>
            <a:lvl2pPr>
              <a:defRPr sz="1600">
                <a:solidFill>
                  <a:schemeClr val="bg1"/>
                </a:solidFill>
              </a:defRPr>
            </a:lvl2pPr>
            <a:lvl3pPr marL="0" indent="0">
              <a:buNone/>
              <a:defRPr sz="2000">
                <a:solidFill>
                  <a:schemeClr val="bg1"/>
                </a:solidFill>
              </a:defRPr>
            </a:lvl3pPr>
            <a:lvl4pPr>
              <a:defRPr sz="2000">
                <a:solidFill>
                  <a:schemeClr val="bg1"/>
                </a:solidFill>
              </a:defRPr>
            </a:lvl4pPr>
            <a:lvl5pPr>
              <a:defRPr sz="2000">
                <a:solidFill>
                  <a:schemeClr val="bg1"/>
                </a:solidFill>
              </a:defRPr>
            </a:lvl5pPr>
          </a:lstStyle>
          <a:p>
            <a:pPr lvl="0"/>
            <a:r>
              <a:rPr lang="en-US"/>
              <a:t>Click to edit Master text styles</a:t>
            </a:r>
          </a:p>
        </p:txBody>
      </p:sp>
      <p:cxnSp>
        <p:nvCxnSpPr>
          <p:cNvPr id="18" name="Straight Connector 17">
            <a:extLst>
              <a:ext uri="{FF2B5EF4-FFF2-40B4-BE49-F238E27FC236}">
                <a16:creationId xmlns:a16="http://schemas.microsoft.com/office/drawing/2014/main" id="{89B807B7-CC07-4C79-849F-41D584D6BBC7}"/>
              </a:ext>
              <a:ext uri="{C183D7F6-B498-43B3-948B-1728B52AA6E4}">
                <adec:decorative xmlns:adec="http://schemas.microsoft.com/office/drawing/2017/decorative" val="1"/>
              </a:ext>
            </a:extLst>
          </p:cNvPr>
          <p:cNvCxnSpPr/>
          <p:nvPr userDrawn="1"/>
        </p:nvCxnSpPr>
        <p:spPr>
          <a:xfrm>
            <a:off x="360000" y="4104000"/>
            <a:ext cx="8532000" cy="0"/>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DB400A8E-928A-43DB-8723-796D9A555203}"/>
              </a:ext>
              <a:ext uri="{C183D7F6-B498-43B3-948B-1728B52AA6E4}">
                <adec:decorative xmlns:adec="http://schemas.microsoft.com/office/drawing/2017/decorative" val="1"/>
              </a:ext>
            </a:extLst>
          </p:cNvPr>
          <p:cNvCxnSpPr>
            <a:cxnSpLocks/>
          </p:cNvCxnSpPr>
          <p:nvPr userDrawn="1"/>
        </p:nvCxnSpPr>
        <p:spPr>
          <a:xfrm>
            <a:off x="9072000" y="4104000"/>
            <a:ext cx="2700000" cy="0"/>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pic>
        <p:nvPicPr>
          <p:cNvPr id="5" name="Picture 4" descr="NSW Government logo">
            <a:extLst>
              <a:ext uri="{FF2B5EF4-FFF2-40B4-BE49-F238E27FC236}">
                <a16:creationId xmlns:a16="http://schemas.microsoft.com/office/drawing/2014/main" id="{1275AC60-D9B4-4746-B3F7-C112360E69A4}"/>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11221200" y="5745600"/>
            <a:ext cx="630000" cy="685525"/>
          </a:xfrm>
          <a:prstGeom prst="rect">
            <a:avLst/>
          </a:prstGeom>
        </p:spPr>
      </p:pic>
    </p:spTree>
    <p:extLst>
      <p:ext uri="{BB962C8B-B14F-4D97-AF65-F5344CB8AC3E}">
        <p14:creationId xmlns:p14="http://schemas.microsoft.com/office/powerpoint/2010/main" val="102348706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Cover 3">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F646A5C8-9FAD-4A32-B2BD-9D5DD5101B50}"/>
              </a:ext>
              <a:ext uri="{C183D7F6-B498-43B3-948B-1728B52AA6E4}">
                <adec:decorative xmlns:adec="http://schemas.microsoft.com/office/drawing/2017/decorative" val="1"/>
              </a:ext>
            </a:extLst>
          </p:cNvPr>
          <p:cNvSpPr/>
          <p:nvPr userDrawn="1"/>
        </p:nvSpPr>
        <p:spPr>
          <a:xfrm>
            <a:off x="7919999" y="0"/>
            <a:ext cx="2907268" cy="6858000"/>
          </a:xfrm>
          <a:prstGeom prst="rect">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solidFill>
                <a:schemeClr val="bg1"/>
              </a:solidFill>
              <a:latin typeface="Public Sans SemiBold" pitchFamily="2" charset="0"/>
            </a:endParaRPr>
          </a:p>
        </p:txBody>
      </p:sp>
      <p:sp>
        <p:nvSpPr>
          <p:cNvPr id="5" name="Picture Placeholder 4" descr="Image box only">
            <a:extLst>
              <a:ext uri="{FF2B5EF4-FFF2-40B4-BE49-F238E27FC236}">
                <a16:creationId xmlns:a16="http://schemas.microsoft.com/office/drawing/2014/main" id="{47081598-8EF9-4067-828C-DA3306F39365}"/>
              </a:ext>
            </a:extLst>
          </p:cNvPr>
          <p:cNvSpPr>
            <a:spLocks noGrp="1"/>
          </p:cNvSpPr>
          <p:nvPr>
            <p:ph type="pic" sz="quarter" idx="13"/>
          </p:nvPr>
        </p:nvSpPr>
        <p:spPr>
          <a:xfrm>
            <a:off x="5040000" y="0"/>
            <a:ext cx="2880000" cy="6858000"/>
          </a:xfrm>
          <a:pattFill prst="pct10">
            <a:fgClr>
              <a:schemeClr val="accent1"/>
            </a:fgClr>
            <a:bgClr>
              <a:schemeClr val="bg1"/>
            </a:bgClr>
          </a:pattFill>
        </p:spPr>
        <p:txBody>
          <a:bodyPr/>
          <a:lstStyle/>
          <a:p>
            <a:r>
              <a:rPr lang="en-US"/>
              <a:t>Click icon to add picture</a:t>
            </a:r>
            <a:endParaRPr lang="en-AU"/>
          </a:p>
        </p:txBody>
      </p:sp>
      <p:sp>
        <p:nvSpPr>
          <p:cNvPr id="4" name="Rectangle 3">
            <a:extLst>
              <a:ext uri="{FF2B5EF4-FFF2-40B4-BE49-F238E27FC236}">
                <a16:creationId xmlns:a16="http://schemas.microsoft.com/office/drawing/2014/main" id="{E57A2D9F-61E4-43DD-AEE4-7DB03212C80F}"/>
              </a:ext>
              <a:ext uri="{C183D7F6-B498-43B3-948B-1728B52AA6E4}">
                <adec:decorative xmlns:adec="http://schemas.microsoft.com/office/drawing/2017/decorative" val="1"/>
              </a:ext>
            </a:extLst>
          </p:cNvPr>
          <p:cNvSpPr/>
          <p:nvPr userDrawn="1"/>
        </p:nvSpPr>
        <p:spPr>
          <a:xfrm>
            <a:off x="0" y="0"/>
            <a:ext cx="50400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solidFill>
                <a:schemeClr val="bg1"/>
              </a:solidFill>
              <a:latin typeface="Public Sans SemiBold" pitchFamily="2" charset="0"/>
            </a:endParaRPr>
          </a:p>
        </p:txBody>
      </p:sp>
      <p:sp>
        <p:nvSpPr>
          <p:cNvPr id="2" name="Title 1"/>
          <p:cNvSpPr>
            <a:spLocks noGrp="1"/>
          </p:cNvSpPr>
          <p:nvPr>
            <p:ph type="ctrTitle" hasCustomPrompt="1"/>
          </p:nvPr>
        </p:nvSpPr>
        <p:spPr>
          <a:xfrm>
            <a:off x="360001" y="1118380"/>
            <a:ext cx="4500000" cy="2679008"/>
          </a:xfrm>
          <a:ln>
            <a:noFill/>
          </a:ln>
        </p:spPr>
        <p:txBody>
          <a:bodyPr anchor="b">
            <a:normAutofit/>
          </a:bodyPr>
          <a:lstStyle>
            <a:lvl1pPr algn="l">
              <a:lnSpc>
                <a:spcPct val="90000"/>
              </a:lnSpc>
              <a:defRPr sz="4800">
                <a:solidFill>
                  <a:schemeClr val="bg1"/>
                </a:solidFill>
              </a:defRPr>
            </a:lvl1pPr>
          </a:lstStyle>
          <a:p>
            <a:r>
              <a:rPr lang="en-US"/>
              <a:t>Presentation title 9</a:t>
            </a:r>
          </a:p>
        </p:txBody>
      </p:sp>
      <p:sp>
        <p:nvSpPr>
          <p:cNvPr id="11" name="Text Placeholder 10">
            <a:extLst>
              <a:ext uri="{FF2B5EF4-FFF2-40B4-BE49-F238E27FC236}">
                <a16:creationId xmlns:a16="http://schemas.microsoft.com/office/drawing/2014/main" id="{AA33BD13-5953-47AF-A601-951A768FEDA1}"/>
              </a:ext>
            </a:extLst>
          </p:cNvPr>
          <p:cNvSpPr>
            <a:spLocks noGrp="1"/>
          </p:cNvSpPr>
          <p:nvPr>
            <p:ph type="body" sz="quarter" idx="10" hasCustomPrompt="1"/>
          </p:nvPr>
        </p:nvSpPr>
        <p:spPr>
          <a:xfrm>
            <a:off x="360001" y="3960000"/>
            <a:ext cx="4500000" cy="1176813"/>
          </a:xfrm>
        </p:spPr>
        <p:txBody>
          <a:bodyPr anchor="t">
            <a:noAutofit/>
          </a:bodyPr>
          <a:lstStyle>
            <a:lvl1pPr>
              <a:defRPr sz="2000">
                <a:solidFill>
                  <a:schemeClr val="bg1"/>
                </a:solidFill>
                <a:latin typeface="+mj-lt"/>
              </a:defRPr>
            </a:lvl1pPr>
            <a:lvl2pPr>
              <a:defRPr sz="2000">
                <a:solidFill>
                  <a:schemeClr val="bg1"/>
                </a:solidFill>
              </a:defRPr>
            </a:lvl2pPr>
            <a:lvl3pPr>
              <a:defRPr sz="2000">
                <a:solidFill>
                  <a:schemeClr val="bg1"/>
                </a:solidFill>
              </a:defRPr>
            </a:lvl3pPr>
            <a:lvl4pPr>
              <a:defRPr sz="2000">
                <a:solidFill>
                  <a:schemeClr val="bg1"/>
                </a:solidFill>
              </a:defRPr>
            </a:lvl4pPr>
            <a:lvl5pPr>
              <a:defRPr sz="2000">
                <a:solidFill>
                  <a:schemeClr val="bg1"/>
                </a:solidFill>
              </a:defRPr>
            </a:lvl5pPr>
          </a:lstStyle>
          <a:p>
            <a:pPr lvl="0"/>
            <a:r>
              <a:rPr lang="en-US"/>
              <a:t>Subtitle</a:t>
            </a:r>
          </a:p>
        </p:txBody>
      </p:sp>
      <p:sp>
        <p:nvSpPr>
          <p:cNvPr id="15" name="Text Placeholder 14">
            <a:extLst>
              <a:ext uri="{FF2B5EF4-FFF2-40B4-BE49-F238E27FC236}">
                <a16:creationId xmlns:a16="http://schemas.microsoft.com/office/drawing/2014/main" id="{B9280053-307C-4D8A-BF45-7B6743FA55E3}"/>
              </a:ext>
            </a:extLst>
          </p:cNvPr>
          <p:cNvSpPr>
            <a:spLocks noGrp="1"/>
          </p:cNvSpPr>
          <p:nvPr>
            <p:ph type="body" sz="quarter" idx="11" hasCustomPrompt="1"/>
          </p:nvPr>
        </p:nvSpPr>
        <p:spPr>
          <a:xfrm>
            <a:off x="8100000" y="3924000"/>
            <a:ext cx="2338228" cy="1062997"/>
          </a:xfrm>
        </p:spPr>
        <p:txBody>
          <a:bodyPr>
            <a:noAutofit/>
          </a:bodyPr>
          <a:lstStyle>
            <a:lvl1pPr>
              <a:lnSpc>
                <a:spcPct val="100000"/>
              </a:lnSpc>
              <a:spcAft>
                <a:spcPts val="0"/>
              </a:spcAft>
              <a:defRPr sz="1600" b="0">
                <a:solidFill>
                  <a:schemeClr val="tx1"/>
                </a:solidFill>
                <a:latin typeface="Public Sans SemiBold" pitchFamily="2" charset="0"/>
              </a:defRPr>
            </a:lvl1pPr>
            <a:lvl2pPr>
              <a:lnSpc>
                <a:spcPct val="100000"/>
              </a:lnSpc>
              <a:spcAft>
                <a:spcPts val="0"/>
              </a:spcAft>
              <a:defRPr sz="1600">
                <a:solidFill>
                  <a:schemeClr val="tx1"/>
                </a:solidFill>
                <a:latin typeface="+mn-lt"/>
              </a:defRPr>
            </a:lvl2pPr>
            <a:lvl3pPr marL="0" indent="0">
              <a:buNone/>
              <a:defRPr sz="2000">
                <a:solidFill>
                  <a:schemeClr val="bg1"/>
                </a:solidFill>
              </a:defRPr>
            </a:lvl3pPr>
            <a:lvl4pPr>
              <a:defRPr sz="2000">
                <a:solidFill>
                  <a:schemeClr val="bg1"/>
                </a:solidFill>
              </a:defRPr>
            </a:lvl4pPr>
            <a:lvl5pPr>
              <a:defRPr sz="2000">
                <a:solidFill>
                  <a:schemeClr val="bg1"/>
                </a:solidFill>
              </a:defRPr>
            </a:lvl5pPr>
          </a:lstStyle>
          <a:p>
            <a:pPr lvl="0"/>
            <a:r>
              <a:rPr lang="en-US"/>
              <a:t>Presenter name</a:t>
            </a:r>
          </a:p>
          <a:p>
            <a:pPr lvl="1"/>
            <a:r>
              <a:rPr lang="en-US"/>
              <a:t>Presenter title</a:t>
            </a:r>
          </a:p>
        </p:txBody>
      </p:sp>
      <p:sp>
        <p:nvSpPr>
          <p:cNvPr id="16" name="Text Placeholder 14">
            <a:extLst>
              <a:ext uri="{FF2B5EF4-FFF2-40B4-BE49-F238E27FC236}">
                <a16:creationId xmlns:a16="http://schemas.microsoft.com/office/drawing/2014/main" id="{0B9A9D47-05D2-409D-A941-8374F9F8E2D4}"/>
              </a:ext>
            </a:extLst>
          </p:cNvPr>
          <p:cNvSpPr>
            <a:spLocks noGrp="1"/>
          </p:cNvSpPr>
          <p:nvPr>
            <p:ph type="body" sz="quarter" idx="12" hasCustomPrompt="1"/>
          </p:nvPr>
        </p:nvSpPr>
        <p:spPr>
          <a:xfrm>
            <a:off x="360000" y="6120001"/>
            <a:ext cx="2700000" cy="280136"/>
          </a:xfrm>
        </p:spPr>
        <p:txBody>
          <a:bodyPr anchor="t">
            <a:noAutofit/>
          </a:bodyPr>
          <a:lstStyle>
            <a:lvl1pPr algn="l">
              <a:defRPr sz="1600" b="0">
                <a:solidFill>
                  <a:schemeClr val="bg1"/>
                </a:solidFill>
                <a:latin typeface="+mn-lt"/>
              </a:defRPr>
            </a:lvl1pPr>
            <a:lvl2pPr>
              <a:defRPr sz="1600">
                <a:solidFill>
                  <a:schemeClr val="bg1"/>
                </a:solidFill>
              </a:defRPr>
            </a:lvl2pPr>
            <a:lvl3pPr marL="0" indent="0">
              <a:buNone/>
              <a:defRPr sz="2000">
                <a:solidFill>
                  <a:schemeClr val="bg1"/>
                </a:solidFill>
              </a:defRPr>
            </a:lvl3pPr>
            <a:lvl4pPr>
              <a:defRPr sz="2000">
                <a:solidFill>
                  <a:schemeClr val="bg1"/>
                </a:solidFill>
              </a:defRPr>
            </a:lvl4pPr>
            <a:lvl5pPr>
              <a:defRPr sz="2000">
                <a:solidFill>
                  <a:schemeClr val="bg1"/>
                </a:solidFill>
              </a:defRPr>
            </a:lvl5pPr>
          </a:lstStyle>
          <a:p>
            <a:pPr lvl="0"/>
            <a:r>
              <a:rPr lang="en-US"/>
              <a:t>00 Month 20YY</a:t>
            </a:r>
          </a:p>
        </p:txBody>
      </p:sp>
      <p:sp>
        <p:nvSpPr>
          <p:cNvPr id="20" name="Footer Placeholder 4">
            <a:extLst>
              <a:ext uri="{FF2B5EF4-FFF2-40B4-BE49-F238E27FC236}">
                <a16:creationId xmlns:a16="http://schemas.microsoft.com/office/drawing/2014/main" id="{E3775B0C-7FFD-4E7F-AC26-D5F1E787B1CC}"/>
              </a:ext>
            </a:extLst>
          </p:cNvPr>
          <p:cNvSpPr>
            <a:spLocks noGrp="1"/>
          </p:cNvSpPr>
          <p:nvPr>
            <p:ph type="ftr" sz="quarter" idx="3"/>
          </p:nvPr>
        </p:nvSpPr>
        <p:spPr>
          <a:xfrm>
            <a:off x="360000" y="359999"/>
            <a:ext cx="4500000" cy="512197"/>
          </a:xfrm>
          <a:prstGeom prst="rect">
            <a:avLst/>
          </a:prstGeom>
        </p:spPr>
        <p:txBody>
          <a:bodyPr vert="horz" lIns="0" tIns="0" rIns="0" bIns="0" rtlCol="0" anchor="t"/>
          <a:lstStyle>
            <a:lvl1pPr algn="l">
              <a:defRPr sz="1400">
                <a:solidFill>
                  <a:schemeClr val="bg1"/>
                </a:solidFill>
                <a:latin typeface="Public Sans SemiBold" pitchFamily="2" charset="0"/>
              </a:defRPr>
            </a:lvl1pPr>
          </a:lstStyle>
          <a:p>
            <a:r>
              <a:rPr lang="en-US"/>
              <a:t>HealthShare NSW</a:t>
            </a:r>
            <a:endParaRPr lang="en-AU"/>
          </a:p>
        </p:txBody>
      </p:sp>
    </p:spTree>
    <p:extLst>
      <p:ext uri="{BB962C8B-B14F-4D97-AF65-F5344CB8AC3E}">
        <p14:creationId xmlns:p14="http://schemas.microsoft.com/office/powerpoint/2010/main" val="163497888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ver 4">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F646A5C8-9FAD-4A32-B2BD-9D5DD5101B50}"/>
              </a:ext>
              <a:ext uri="{C183D7F6-B498-43B3-948B-1728B52AA6E4}">
                <adec:decorative xmlns:adec="http://schemas.microsoft.com/office/drawing/2017/decorative" val="1"/>
              </a:ext>
            </a:extLst>
          </p:cNvPr>
          <p:cNvSpPr/>
          <p:nvPr userDrawn="1"/>
        </p:nvSpPr>
        <p:spPr>
          <a:xfrm>
            <a:off x="0" y="0"/>
            <a:ext cx="712800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solidFill>
                <a:schemeClr val="bg1"/>
              </a:solidFill>
              <a:latin typeface="Public Sans SemiBold" pitchFamily="2" charset="0"/>
            </a:endParaRPr>
          </a:p>
        </p:txBody>
      </p:sp>
      <p:sp>
        <p:nvSpPr>
          <p:cNvPr id="5" name="Picture Placeholder 4" descr="Image box only">
            <a:extLst>
              <a:ext uri="{FF2B5EF4-FFF2-40B4-BE49-F238E27FC236}">
                <a16:creationId xmlns:a16="http://schemas.microsoft.com/office/drawing/2014/main" id="{47081598-8EF9-4067-828C-DA3306F39365}"/>
              </a:ext>
            </a:extLst>
          </p:cNvPr>
          <p:cNvSpPr>
            <a:spLocks noGrp="1"/>
          </p:cNvSpPr>
          <p:nvPr>
            <p:ph type="pic" sz="quarter" idx="13"/>
          </p:nvPr>
        </p:nvSpPr>
        <p:spPr>
          <a:xfrm>
            <a:off x="7112926" y="0"/>
            <a:ext cx="3708000" cy="6858000"/>
          </a:xfrm>
          <a:pattFill prst="pct10">
            <a:fgClr>
              <a:schemeClr val="accent1"/>
            </a:fgClr>
            <a:bgClr>
              <a:schemeClr val="bg1"/>
            </a:bgClr>
          </a:pattFill>
        </p:spPr>
        <p:txBody>
          <a:bodyPr/>
          <a:lstStyle/>
          <a:p>
            <a:r>
              <a:rPr lang="en-US"/>
              <a:t>Click icon to add picture</a:t>
            </a:r>
            <a:endParaRPr lang="en-AU"/>
          </a:p>
        </p:txBody>
      </p:sp>
      <p:sp>
        <p:nvSpPr>
          <p:cNvPr id="2" name="Title 1"/>
          <p:cNvSpPr>
            <a:spLocks noGrp="1"/>
          </p:cNvSpPr>
          <p:nvPr>
            <p:ph type="ctrTitle" hasCustomPrompt="1"/>
          </p:nvPr>
        </p:nvSpPr>
        <p:spPr>
          <a:xfrm>
            <a:off x="540000" y="1118380"/>
            <a:ext cx="4500000" cy="2679008"/>
          </a:xfrm>
          <a:ln>
            <a:noFill/>
          </a:ln>
        </p:spPr>
        <p:txBody>
          <a:bodyPr anchor="b">
            <a:normAutofit/>
          </a:bodyPr>
          <a:lstStyle>
            <a:lvl1pPr algn="l">
              <a:lnSpc>
                <a:spcPct val="90000"/>
              </a:lnSpc>
              <a:defRPr sz="4800">
                <a:solidFill>
                  <a:schemeClr val="bg1"/>
                </a:solidFill>
              </a:defRPr>
            </a:lvl1pPr>
          </a:lstStyle>
          <a:p>
            <a:r>
              <a:rPr lang="en-US"/>
              <a:t>Presentation title 10</a:t>
            </a:r>
          </a:p>
        </p:txBody>
      </p:sp>
      <p:sp>
        <p:nvSpPr>
          <p:cNvPr id="11" name="Text Placeholder 10">
            <a:extLst>
              <a:ext uri="{FF2B5EF4-FFF2-40B4-BE49-F238E27FC236}">
                <a16:creationId xmlns:a16="http://schemas.microsoft.com/office/drawing/2014/main" id="{AA33BD13-5953-47AF-A601-951A768FEDA1}"/>
              </a:ext>
            </a:extLst>
          </p:cNvPr>
          <p:cNvSpPr>
            <a:spLocks noGrp="1"/>
          </p:cNvSpPr>
          <p:nvPr>
            <p:ph type="body" sz="quarter" idx="10" hasCustomPrompt="1"/>
          </p:nvPr>
        </p:nvSpPr>
        <p:spPr>
          <a:xfrm>
            <a:off x="540000" y="3960000"/>
            <a:ext cx="4500000" cy="1176813"/>
          </a:xfrm>
        </p:spPr>
        <p:txBody>
          <a:bodyPr anchor="t">
            <a:noAutofit/>
          </a:bodyPr>
          <a:lstStyle>
            <a:lvl1pPr>
              <a:defRPr sz="2000">
                <a:solidFill>
                  <a:schemeClr val="bg1"/>
                </a:solidFill>
                <a:latin typeface="+mj-lt"/>
              </a:defRPr>
            </a:lvl1pPr>
            <a:lvl2pPr>
              <a:defRPr sz="2000">
                <a:solidFill>
                  <a:schemeClr val="bg1"/>
                </a:solidFill>
              </a:defRPr>
            </a:lvl2pPr>
            <a:lvl3pPr>
              <a:defRPr sz="2000">
                <a:solidFill>
                  <a:schemeClr val="bg1"/>
                </a:solidFill>
              </a:defRPr>
            </a:lvl3pPr>
            <a:lvl4pPr>
              <a:defRPr sz="2000">
                <a:solidFill>
                  <a:schemeClr val="bg1"/>
                </a:solidFill>
              </a:defRPr>
            </a:lvl4pPr>
            <a:lvl5pPr>
              <a:defRPr sz="2000">
                <a:solidFill>
                  <a:schemeClr val="bg1"/>
                </a:solidFill>
              </a:defRPr>
            </a:lvl5pPr>
          </a:lstStyle>
          <a:p>
            <a:pPr lvl="0"/>
            <a:r>
              <a:rPr lang="en-US"/>
              <a:t>Subtitle</a:t>
            </a:r>
          </a:p>
        </p:txBody>
      </p:sp>
      <p:sp>
        <p:nvSpPr>
          <p:cNvPr id="15" name="Text Placeholder 14">
            <a:extLst>
              <a:ext uri="{FF2B5EF4-FFF2-40B4-BE49-F238E27FC236}">
                <a16:creationId xmlns:a16="http://schemas.microsoft.com/office/drawing/2014/main" id="{B9280053-307C-4D8A-BF45-7B6743FA55E3}"/>
              </a:ext>
            </a:extLst>
          </p:cNvPr>
          <p:cNvSpPr>
            <a:spLocks noGrp="1"/>
          </p:cNvSpPr>
          <p:nvPr>
            <p:ph type="body" sz="quarter" idx="11" hasCustomPrompt="1"/>
          </p:nvPr>
        </p:nvSpPr>
        <p:spPr>
          <a:xfrm>
            <a:off x="5220000" y="3960000"/>
            <a:ext cx="1892926" cy="1176813"/>
          </a:xfrm>
        </p:spPr>
        <p:txBody>
          <a:bodyPr>
            <a:noAutofit/>
          </a:bodyPr>
          <a:lstStyle>
            <a:lvl1pPr>
              <a:lnSpc>
                <a:spcPct val="100000"/>
              </a:lnSpc>
              <a:spcAft>
                <a:spcPts val="0"/>
              </a:spcAft>
              <a:defRPr sz="1600" b="0">
                <a:solidFill>
                  <a:schemeClr val="bg1"/>
                </a:solidFill>
                <a:latin typeface="Public Sans SemiBold" pitchFamily="2" charset="0"/>
              </a:defRPr>
            </a:lvl1pPr>
            <a:lvl2pPr>
              <a:lnSpc>
                <a:spcPct val="100000"/>
              </a:lnSpc>
              <a:spcAft>
                <a:spcPts val="0"/>
              </a:spcAft>
              <a:defRPr sz="1600">
                <a:solidFill>
                  <a:schemeClr val="bg1"/>
                </a:solidFill>
                <a:latin typeface="+mn-lt"/>
              </a:defRPr>
            </a:lvl2pPr>
            <a:lvl3pPr marL="0" indent="0">
              <a:buNone/>
              <a:defRPr sz="2000">
                <a:solidFill>
                  <a:schemeClr val="bg1"/>
                </a:solidFill>
              </a:defRPr>
            </a:lvl3pPr>
            <a:lvl4pPr>
              <a:defRPr sz="2000">
                <a:solidFill>
                  <a:schemeClr val="bg1"/>
                </a:solidFill>
              </a:defRPr>
            </a:lvl4pPr>
            <a:lvl5pPr>
              <a:defRPr sz="2000">
                <a:solidFill>
                  <a:schemeClr val="bg1"/>
                </a:solidFill>
              </a:defRPr>
            </a:lvl5pPr>
          </a:lstStyle>
          <a:p>
            <a:pPr lvl="0"/>
            <a:r>
              <a:rPr lang="en-US"/>
              <a:t>Presenter name</a:t>
            </a:r>
          </a:p>
          <a:p>
            <a:pPr lvl="1"/>
            <a:r>
              <a:rPr lang="en-US"/>
              <a:t>Presenter title</a:t>
            </a:r>
          </a:p>
        </p:txBody>
      </p:sp>
      <p:sp>
        <p:nvSpPr>
          <p:cNvPr id="16" name="Text Placeholder 14">
            <a:extLst>
              <a:ext uri="{FF2B5EF4-FFF2-40B4-BE49-F238E27FC236}">
                <a16:creationId xmlns:a16="http://schemas.microsoft.com/office/drawing/2014/main" id="{0B9A9D47-05D2-409D-A941-8374F9F8E2D4}"/>
              </a:ext>
            </a:extLst>
          </p:cNvPr>
          <p:cNvSpPr>
            <a:spLocks noGrp="1"/>
          </p:cNvSpPr>
          <p:nvPr>
            <p:ph type="body" sz="quarter" idx="12" hasCustomPrompt="1"/>
          </p:nvPr>
        </p:nvSpPr>
        <p:spPr>
          <a:xfrm>
            <a:off x="540000" y="6120001"/>
            <a:ext cx="2700000" cy="280136"/>
          </a:xfrm>
        </p:spPr>
        <p:txBody>
          <a:bodyPr anchor="t">
            <a:noAutofit/>
          </a:bodyPr>
          <a:lstStyle>
            <a:lvl1pPr algn="l">
              <a:defRPr sz="1600" b="0">
                <a:solidFill>
                  <a:schemeClr val="bg1"/>
                </a:solidFill>
                <a:latin typeface="+mn-lt"/>
              </a:defRPr>
            </a:lvl1pPr>
            <a:lvl2pPr>
              <a:defRPr sz="1600">
                <a:solidFill>
                  <a:schemeClr val="bg1"/>
                </a:solidFill>
              </a:defRPr>
            </a:lvl2pPr>
            <a:lvl3pPr marL="0" indent="0">
              <a:buNone/>
              <a:defRPr sz="2000">
                <a:solidFill>
                  <a:schemeClr val="bg1"/>
                </a:solidFill>
              </a:defRPr>
            </a:lvl3pPr>
            <a:lvl4pPr>
              <a:defRPr sz="2000">
                <a:solidFill>
                  <a:schemeClr val="bg1"/>
                </a:solidFill>
              </a:defRPr>
            </a:lvl4pPr>
            <a:lvl5pPr>
              <a:defRPr sz="2000">
                <a:solidFill>
                  <a:schemeClr val="bg1"/>
                </a:solidFill>
              </a:defRPr>
            </a:lvl5pPr>
          </a:lstStyle>
          <a:p>
            <a:pPr lvl="0"/>
            <a:r>
              <a:rPr lang="en-US"/>
              <a:t>00 Month 20YY</a:t>
            </a:r>
          </a:p>
        </p:txBody>
      </p:sp>
      <p:sp>
        <p:nvSpPr>
          <p:cNvPr id="20" name="Footer Placeholder 4">
            <a:extLst>
              <a:ext uri="{FF2B5EF4-FFF2-40B4-BE49-F238E27FC236}">
                <a16:creationId xmlns:a16="http://schemas.microsoft.com/office/drawing/2014/main" id="{E3775B0C-7FFD-4E7F-AC26-D5F1E787B1CC}"/>
              </a:ext>
            </a:extLst>
          </p:cNvPr>
          <p:cNvSpPr>
            <a:spLocks noGrp="1"/>
          </p:cNvSpPr>
          <p:nvPr>
            <p:ph type="ftr" sz="quarter" idx="3"/>
          </p:nvPr>
        </p:nvSpPr>
        <p:spPr>
          <a:xfrm>
            <a:off x="540000" y="359999"/>
            <a:ext cx="4500000" cy="512197"/>
          </a:xfrm>
          <a:prstGeom prst="rect">
            <a:avLst/>
          </a:prstGeom>
        </p:spPr>
        <p:txBody>
          <a:bodyPr vert="horz" lIns="0" tIns="0" rIns="0" bIns="0" rtlCol="0" anchor="t"/>
          <a:lstStyle>
            <a:lvl1pPr algn="l">
              <a:defRPr sz="1400">
                <a:solidFill>
                  <a:schemeClr val="bg1"/>
                </a:solidFill>
                <a:latin typeface="Public Sans SemiBold" pitchFamily="2" charset="0"/>
              </a:defRPr>
            </a:lvl1pPr>
          </a:lstStyle>
          <a:p>
            <a:r>
              <a:rPr lang="en-US"/>
              <a:t>HealthShare NSW</a:t>
            </a:r>
            <a:endParaRPr lang="en-AU"/>
          </a:p>
        </p:txBody>
      </p:sp>
      <p:cxnSp>
        <p:nvCxnSpPr>
          <p:cNvPr id="12" name="Straight Connector 11">
            <a:extLst>
              <a:ext uri="{FF2B5EF4-FFF2-40B4-BE49-F238E27FC236}">
                <a16:creationId xmlns:a16="http://schemas.microsoft.com/office/drawing/2014/main" id="{3283C022-C11C-47A8-B2C6-38BBC7F57777}"/>
              </a:ext>
              <a:ext uri="{C183D7F6-B498-43B3-948B-1728B52AA6E4}">
                <adec:decorative xmlns:adec="http://schemas.microsoft.com/office/drawing/2017/decorative" val="1"/>
              </a:ext>
            </a:extLst>
          </p:cNvPr>
          <p:cNvCxnSpPr>
            <a:cxnSpLocks/>
          </p:cNvCxnSpPr>
          <p:nvPr userDrawn="1"/>
        </p:nvCxnSpPr>
        <p:spPr>
          <a:xfrm>
            <a:off x="360000" y="360000"/>
            <a:ext cx="0" cy="6012000"/>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2917857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2_Cover 4">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F646A5C8-9FAD-4A32-B2BD-9D5DD5101B50}"/>
              </a:ext>
              <a:ext uri="{C183D7F6-B498-43B3-948B-1728B52AA6E4}">
                <adec:decorative xmlns:adec="http://schemas.microsoft.com/office/drawing/2017/decorative" val="1"/>
              </a:ext>
            </a:extLst>
          </p:cNvPr>
          <p:cNvSpPr/>
          <p:nvPr userDrawn="1"/>
        </p:nvSpPr>
        <p:spPr>
          <a:xfrm>
            <a:off x="0" y="0"/>
            <a:ext cx="7128000"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solidFill>
                <a:schemeClr val="bg1"/>
              </a:solidFill>
              <a:latin typeface="Public Sans SemiBold" pitchFamily="2" charset="0"/>
            </a:endParaRPr>
          </a:p>
        </p:txBody>
      </p:sp>
      <p:sp>
        <p:nvSpPr>
          <p:cNvPr id="5" name="Picture Placeholder 4" descr="Image box only">
            <a:extLst>
              <a:ext uri="{FF2B5EF4-FFF2-40B4-BE49-F238E27FC236}">
                <a16:creationId xmlns:a16="http://schemas.microsoft.com/office/drawing/2014/main" id="{47081598-8EF9-4067-828C-DA3306F39365}"/>
              </a:ext>
            </a:extLst>
          </p:cNvPr>
          <p:cNvSpPr>
            <a:spLocks noGrp="1"/>
          </p:cNvSpPr>
          <p:nvPr>
            <p:ph type="pic" sz="quarter" idx="13"/>
          </p:nvPr>
        </p:nvSpPr>
        <p:spPr>
          <a:xfrm>
            <a:off x="7112926" y="0"/>
            <a:ext cx="3708000" cy="6858000"/>
          </a:xfrm>
          <a:pattFill prst="pct10">
            <a:fgClr>
              <a:schemeClr val="accent1"/>
            </a:fgClr>
            <a:bgClr>
              <a:schemeClr val="bg1"/>
            </a:bgClr>
          </a:pattFill>
        </p:spPr>
        <p:txBody>
          <a:bodyPr/>
          <a:lstStyle/>
          <a:p>
            <a:r>
              <a:rPr lang="en-US"/>
              <a:t>Click icon to add picture</a:t>
            </a:r>
            <a:endParaRPr lang="en-AU"/>
          </a:p>
        </p:txBody>
      </p:sp>
      <p:sp>
        <p:nvSpPr>
          <p:cNvPr id="2" name="Title 1"/>
          <p:cNvSpPr>
            <a:spLocks noGrp="1"/>
          </p:cNvSpPr>
          <p:nvPr>
            <p:ph type="ctrTitle" hasCustomPrompt="1"/>
          </p:nvPr>
        </p:nvSpPr>
        <p:spPr>
          <a:xfrm>
            <a:off x="540000" y="1118380"/>
            <a:ext cx="4500000" cy="2679008"/>
          </a:xfrm>
          <a:ln>
            <a:noFill/>
          </a:ln>
        </p:spPr>
        <p:txBody>
          <a:bodyPr anchor="b">
            <a:normAutofit/>
          </a:bodyPr>
          <a:lstStyle>
            <a:lvl1pPr algn="l">
              <a:lnSpc>
                <a:spcPct val="90000"/>
              </a:lnSpc>
              <a:defRPr sz="4800">
                <a:solidFill>
                  <a:schemeClr val="bg1"/>
                </a:solidFill>
              </a:defRPr>
            </a:lvl1pPr>
          </a:lstStyle>
          <a:p>
            <a:r>
              <a:rPr lang="en-US"/>
              <a:t>Presentation title 11</a:t>
            </a:r>
          </a:p>
        </p:txBody>
      </p:sp>
      <p:sp>
        <p:nvSpPr>
          <p:cNvPr id="11" name="Text Placeholder 10">
            <a:extLst>
              <a:ext uri="{FF2B5EF4-FFF2-40B4-BE49-F238E27FC236}">
                <a16:creationId xmlns:a16="http://schemas.microsoft.com/office/drawing/2014/main" id="{AA33BD13-5953-47AF-A601-951A768FEDA1}"/>
              </a:ext>
            </a:extLst>
          </p:cNvPr>
          <p:cNvSpPr>
            <a:spLocks noGrp="1"/>
          </p:cNvSpPr>
          <p:nvPr>
            <p:ph type="body" sz="quarter" idx="10" hasCustomPrompt="1"/>
          </p:nvPr>
        </p:nvSpPr>
        <p:spPr>
          <a:xfrm>
            <a:off x="540000" y="3960000"/>
            <a:ext cx="4500000" cy="1176813"/>
          </a:xfrm>
        </p:spPr>
        <p:txBody>
          <a:bodyPr anchor="t">
            <a:noAutofit/>
          </a:bodyPr>
          <a:lstStyle>
            <a:lvl1pPr>
              <a:defRPr sz="2000">
                <a:solidFill>
                  <a:schemeClr val="bg1"/>
                </a:solidFill>
                <a:latin typeface="+mj-lt"/>
              </a:defRPr>
            </a:lvl1pPr>
            <a:lvl2pPr>
              <a:defRPr sz="2000">
                <a:solidFill>
                  <a:schemeClr val="bg1"/>
                </a:solidFill>
              </a:defRPr>
            </a:lvl2pPr>
            <a:lvl3pPr>
              <a:defRPr sz="2000">
                <a:solidFill>
                  <a:schemeClr val="bg1"/>
                </a:solidFill>
              </a:defRPr>
            </a:lvl3pPr>
            <a:lvl4pPr>
              <a:defRPr sz="2000">
                <a:solidFill>
                  <a:schemeClr val="bg1"/>
                </a:solidFill>
              </a:defRPr>
            </a:lvl4pPr>
            <a:lvl5pPr>
              <a:defRPr sz="2000">
                <a:solidFill>
                  <a:schemeClr val="bg1"/>
                </a:solidFill>
              </a:defRPr>
            </a:lvl5pPr>
          </a:lstStyle>
          <a:p>
            <a:pPr lvl="0"/>
            <a:r>
              <a:rPr lang="en-US"/>
              <a:t>Subtitle</a:t>
            </a:r>
          </a:p>
        </p:txBody>
      </p:sp>
      <p:sp>
        <p:nvSpPr>
          <p:cNvPr id="15" name="Text Placeholder 14">
            <a:extLst>
              <a:ext uri="{FF2B5EF4-FFF2-40B4-BE49-F238E27FC236}">
                <a16:creationId xmlns:a16="http://schemas.microsoft.com/office/drawing/2014/main" id="{B9280053-307C-4D8A-BF45-7B6743FA55E3}"/>
              </a:ext>
            </a:extLst>
          </p:cNvPr>
          <p:cNvSpPr>
            <a:spLocks noGrp="1"/>
          </p:cNvSpPr>
          <p:nvPr>
            <p:ph type="body" sz="quarter" idx="11" hasCustomPrompt="1"/>
          </p:nvPr>
        </p:nvSpPr>
        <p:spPr>
          <a:xfrm>
            <a:off x="5220000" y="3960000"/>
            <a:ext cx="1892926" cy="1176813"/>
          </a:xfrm>
        </p:spPr>
        <p:txBody>
          <a:bodyPr>
            <a:noAutofit/>
          </a:bodyPr>
          <a:lstStyle>
            <a:lvl1pPr>
              <a:lnSpc>
                <a:spcPct val="100000"/>
              </a:lnSpc>
              <a:spcAft>
                <a:spcPts val="0"/>
              </a:spcAft>
              <a:defRPr sz="1600" b="0">
                <a:solidFill>
                  <a:schemeClr val="bg1"/>
                </a:solidFill>
                <a:latin typeface="Public Sans SemiBold" pitchFamily="2" charset="0"/>
              </a:defRPr>
            </a:lvl1pPr>
            <a:lvl2pPr>
              <a:lnSpc>
                <a:spcPct val="100000"/>
              </a:lnSpc>
              <a:spcAft>
                <a:spcPts val="0"/>
              </a:spcAft>
              <a:defRPr sz="1600">
                <a:solidFill>
                  <a:schemeClr val="bg1"/>
                </a:solidFill>
                <a:latin typeface="+mn-lt"/>
              </a:defRPr>
            </a:lvl2pPr>
            <a:lvl3pPr marL="0" indent="0">
              <a:buNone/>
              <a:defRPr sz="2000">
                <a:solidFill>
                  <a:schemeClr val="bg1"/>
                </a:solidFill>
              </a:defRPr>
            </a:lvl3pPr>
            <a:lvl4pPr>
              <a:defRPr sz="2000">
                <a:solidFill>
                  <a:schemeClr val="bg1"/>
                </a:solidFill>
              </a:defRPr>
            </a:lvl4pPr>
            <a:lvl5pPr>
              <a:defRPr sz="2000">
                <a:solidFill>
                  <a:schemeClr val="bg1"/>
                </a:solidFill>
              </a:defRPr>
            </a:lvl5pPr>
          </a:lstStyle>
          <a:p>
            <a:pPr lvl="0"/>
            <a:r>
              <a:rPr lang="en-US"/>
              <a:t>Presenter name</a:t>
            </a:r>
          </a:p>
          <a:p>
            <a:pPr lvl="1"/>
            <a:r>
              <a:rPr lang="en-US"/>
              <a:t>Presenter title</a:t>
            </a:r>
          </a:p>
        </p:txBody>
      </p:sp>
      <p:sp>
        <p:nvSpPr>
          <p:cNvPr id="16" name="Text Placeholder 14">
            <a:extLst>
              <a:ext uri="{FF2B5EF4-FFF2-40B4-BE49-F238E27FC236}">
                <a16:creationId xmlns:a16="http://schemas.microsoft.com/office/drawing/2014/main" id="{0B9A9D47-05D2-409D-A941-8374F9F8E2D4}"/>
              </a:ext>
            </a:extLst>
          </p:cNvPr>
          <p:cNvSpPr>
            <a:spLocks noGrp="1"/>
          </p:cNvSpPr>
          <p:nvPr>
            <p:ph type="body" sz="quarter" idx="12" hasCustomPrompt="1"/>
          </p:nvPr>
        </p:nvSpPr>
        <p:spPr>
          <a:xfrm>
            <a:off x="540000" y="6120001"/>
            <a:ext cx="2700000" cy="280136"/>
          </a:xfrm>
        </p:spPr>
        <p:txBody>
          <a:bodyPr anchor="t">
            <a:noAutofit/>
          </a:bodyPr>
          <a:lstStyle>
            <a:lvl1pPr algn="l">
              <a:defRPr sz="1600" b="0">
                <a:solidFill>
                  <a:schemeClr val="bg1"/>
                </a:solidFill>
                <a:latin typeface="+mn-lt"/>
              </a:defRPr>
            </a:lvl1pPr>
            <a:lvl2pPr>
              <a:defRPr sz="1600">
                <a:solidFill>
                  <a:schemeClr val="bg1"/>
                </a:solidFill>
              </a:defRPr>
            </a:lvl2pPr>
            <a:lvl3pPr marL="0" indent="0">
              <a:buNone/>
              <a:defRPr sz="2000">
                <a:solidFill>
                  <a:schemeClr val="bg1"/>
                </a:solidFill>
              </a:defRPr>
            </a:lvl3pPr>
            <a:lvl4pPr>
              <a:defRPr sz="2000">
                <a:solidFill>
                  <a:schemeClr val="bg1"/>
                </a:solidFill>
              </a:defRPr>
            </a:lvl4pPr>
            <a:lvl5pPr>
              <a:defRPr sz="2000">
                <a:solidFill>
                  <a:schemeClr val="bg1"/>
                </a:solidFill>
              </a:defRPr>
            </a:lvl5pPr>
          </a:lstStyle>
          <a:p>
            <a:pPr lvl="0"/>
            <a:r>
              <a:rPr lang="en-US"/>
              <a:t>00 Month 20YY</a:t>
            </a:r>
          </a:p>
        </p:txBody>
      </p:sp>
      <p:sp>
        <p:nvSpPr>
          <p:cNvPr id="20" name="Footer Placeholder 4">
            <a:extLst>
              <a:ext uri="{FF2B5EF4-FFF2-40B4-BE49-F238E27FC236}">
                <a16:creationId xmlns:a16="http://schemas.microsoft.com/office/drawing/2014/main" id="{E3775B0C-7FFD-4E7F-AC26-D5F1E787B1CC}"/>
              </a:ext>
            </a:extLst>
          </p:cNvPr>
          <p:cNvSpPr>
            <a:spLocks noGrp="1"/>
          </p:cNvSpPr>
          <p:nvPr>
            <p:ph type="ftr" sz="quarter" idx="3"/>
          </p:nvPr>
        </p:nvSpPr>
        <p:spPr>
          <a:xfrm>
            <a:off x="540000" y="359999"/>
            <a:ext cx="4500000" cy="512197"/>
          </a:xfrm>
          <a:prstGeom prst="rect">
            <a:avLst/>
          </a:prstGeom>
        </p:spPr>
        <p:txBody>
          <a:bodyPr vert="horz" lIns="0" tIns="0" rIns="0" bIns="0" rtlCol="0" anchor="t"/>
          <a:lstStyle>
            <a:lvl1pPr algn="l">
              <a:defRPr sz="1400">
                <a:solidFill>
                  <a:schemeClr val="bg1"/>
                </a:solidFill>
                <a:latin typeface="Public Sans SemiBold" pitchFamily="2" charset="0"/>
              </a:defRPr>
            </a:lvl1pPr>
          </a:lstStyle>
          <a:p>
            <a:r>
              <a:rPr lang="en-US"/>
              <a:t>HealthShare NSW</a:t>
            </a:r>
            <a:endParaRPr lang="en-AU"/>
          </a:p>
        </p:txBody>
      </p:sp>
      <p:cxnSp>
        <p:nvCxnSpPr>
          <p:cNvPr id="12" name="Straight Connector 11">
            <a:extLst>
              <a:ext uri="{FF2B5EF4-FFF2-40B4-BE49-F238E27FC236}">
                <a16:creationId xmlns:a16="http://schemas.microsoft.com/office/drawing/2014/main" id="{3283C022-C11C-47A8-B2C6-38BBC7F57777}"/>
              </a:ext>
              <a:ext uri="{C183D7F6-B498-43B3-948B-1728B52AA6E4}">
                <adec:decorative xmlns:adec="http://schemas.microsoft.com/office/drawing/2017/decorative" val="1"/>
              </a:ext>
            </a:extLst>
          </p:cNvPr>
          <p:cNvCxnSpPr>
            <a:cxnSpLocks/>
          </p:cNvCxnSpPr>
          <p:nvPr userDrawn="1"/>
        </p:nvCxnSpPr>
        <p:spPr>
          <a:xfrm>
            <a:off x="360000" y="360000"/>
            <a:ext cx="0" cy="6012000"/>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9159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Cover 4">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F646A5C8-9FAD-4A32-B2BD-9D5DD5101B50}"/>
              </a:ext>
            </a:extLst>
          </p:cNvPr>
          <p:cNvSpPr/>
          <p:nvPr userDrawn="1"/>
        </p:nvSpPr>
        <p:spPr>
          <a:xfrm>
            <a:off x="0" y="0"/>
            <a:ext cx="71280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solidFill>
                <a:schemeClr val="bg1"/>
              </a:solidFill>
              <a:latin typeface="Public Sans SemiBold" pitchFamily="2" charset="0"/>
            </a:endParaRPr>
          </a:p>
        </p:txBody>
      </p:sp>
      <p:sp>
        <p:nvSpPr>
          <p:cNvPr id="5" name="Picture Placeholder 4">
            <a:extLst>
              <a:ext uri="{FF2B5EF4-FFF2-40B4-BE49-F238E27FC236}">
                <a16:creationId xmlns:a16="http://schemas.microsoft.com/office/drawing/2014/main" id="{47081598-8EF9-4067-828C-DA3306F39365}"/>
              </a:ext>
            </a:extLst>
          </p:cNvPr>
          <p:cNvSpPr>
            <a:spLocks noGrp="1"/>
          </p:cNvSpPr>
          <p:nvPr>
            <p:ph type="pic" sz="quarter" idx="13"/>
          </p:nvPr>
        </p:nvSpPr>
        <p:spPr>
          <a:xfrm>
            <a:off x="7112926" y="0"/>
            <a:ext cx="3708000" cy="6858000"/>
          </a:xfrm>
          <a:pattFill prst="pct10">
            <a:fgClr>
              <a:schemeClr val="accent1"/>
            </a:fgClr>
            <a:bgClr>
              <a:schemeClr val="bg1"/>
            </a:bgClr>
          </a:pattFill>
        </p:spPr>
        <p:txBody>
          <a:bodyPr/>
          <a:lstStyle/>
          <a:p>
            <a:r>
              <a:rPr lang="en-US"/>
              <a:t>Click icon to add picture</a:t>
            </a:r>
            <a:endParaRPr lang="en-AU"/>
          </a:p>
        </p:txBody>
      </p:sp>
      <p:sp>
        <p:nvSpPr>
          <p:cNvPr id="2" name="Title 1"/>
          <p:cNvSpPr>
            <a:spLocks noGrp="1"/>
          </p:cNvSpPr>
          <p:nvPr>
            <p:ph type="ctrTitle" hasCustomPrompt="1"/>
          </p:nvPr>
        </p:nvSpPr>
        <p:spPr>
          <a:xfrm>
            <a:off x="540000" y="1118380"/>
            <a:ext cx="4500000" cy="2679008"/>
          </a:xfrm>
          <a:ln>
            <a:noFill/>
          </a:ln>
        </p:spPr>
        <p:txBody>
          <a:bodyPr anchor="b">
            <a:normAutofit/>
          </a:bodyPr>
          <a:lstStyle>
            <a:lvl1pPr algn="l">
              <a:lnSpc>
                <a:spcPct val="90000"/>
              </a:lnSpc>
              <a:defRPr sz="4800">
                <a:solidFill>
                  <a:schemeClr val="bg1"/>
                </a:solidFill>
              </a:defRPr>
            </a:lvl1pPr>
          </a:lstStyle>
          <a:p>
            <a:r>
              <a:rPr lang="en-US"/>
              <a:t>Presentation title 12</a:t>
            </a:r>
          </a:p>
        </p:txBody>
      </p:sp>
      <p:sp>
        <p:nvSpPr>
          <p:cNvPr id="11" name="Text Placeholder 10">
            <a:extLst>
              <a:ext uri="{FF2B5EF4-FFF2-40B4-BE49-F238E27FC236}">
                <a16:creationId xmlns:a16="http://schemas.microsoft.com/office/drawing/2014/main" id="{AA33BD13-5953-47AF-A601-951A768FEDA1}"/>
              </a:ext>
            </a:extLst>
          </p:cNvPr>
          <p:cNvSpPr>
            <a:spLocks noGrp="1"/>
          </p:cNvSpPr>
          <p:nvPr>
            <p:ph type="body" sz="quarter" idx="10" hasCustomPrompt="1"/>
          </p:nvPr>
        </p:nvSpPr>
        <p:spPr>
          <a:xfrm>
            <a:off x="540000" y="3960000"/>
            <a:ext cx="4500000" cy="1176813"/>
          </a:xfrm>
        </p:spPr>
        <p:txBody>
          <a:bodyPr anchor="t">
            <a:noAutofit/>
          </a:bodyPr>
          <a:lstStyle>
            <a:lvl1pPr>
              <a:defRPr sz="2000">
                <a:solidFill>
                  <a:schemeClr val="bg1"/>
                </a:solidFill>
                <a:latin typeface="+mj-lt"/>
              </a:defRPr>
            </a:lvl1pPr>
            <a:lvl2pPr>
              <a:defRPr sz="2000">
                <a:solidFill>
                  <a:schemeClr val="bg1"/>
                </a:solidFill>
              </a:defRPr>
            </a:lvl2pPr>
            <a:lvl3pPr>
              <a:defRPr sz="2000">
                <a:solidFill>
                  <a:schemeClr val="bg1"/>
                </a:solidFill>
              </a:defRPr>
            </a:lvl3pPr>
            <a:lvl4pPr>
              <a:defRPr sz="2000">
                <a:solidFill>
                  <a:schemeClr val="bg1"/>
                </a:solidFill>
              </a:defRPr>
            </a:lvl4pPr>
            <a:lvl5pPr>
              <a:defRPr sz="2000">
                <a:solidFill>
                  <a:schemeClr val="bg1"/>
                </a:solidFill>
              </a:defRPr>
            </a:lvl5pPr>
          </a:lstStyle>
          <a:p>
            <a:pPr lvl="0"/>
            <a:r>
              <a:rPr lang="en-US"/>
              <a:t>Subtitle</a:t>
            </a:r>
          </a:p>
        </p:txBody>
      </p:sp>
      <p:sp>
        <p:nvSpPr>
          <p:cNvPr id="15" name="Text Placeholder 14">
            <a:extLst>
              <a:ext uri="{FF2B5EF4-FFF2-40B4-BE49-F238E27FC236}">
                <a16:creationId xmlns:a16="http://schemas.microsoft.com/office/drawing/2014/main" id="{B9280053-307C-4D8A-BF45-7B6743FA55E3}"/>
              </a:ext>
            </a:extLst>
          </p:cNvPr>
          <p:cNvSpPr>
            <a:spLocks noGrp="1"/>
          </p:cNvSpPr>
          <p:nvPr>
            <p:ph type="body" sz="quarter" idx="11" hasCustomPrompt="1"/>
          </p:nvPr>
        </p:nvSpPr>
        <p:spPr>
          <a:xfrm>
            <a:off x="5220000" y="3960000"/>
            <a:ext cx="1892926" cy="1176813"/>
          </a:xfrm>
        </p:spPr>
        <p:txBody>
          <a:bodyPr>
            <a:noAutofit/>
          </a:bodyPr>
          <a:lstStyle>
            <a:lvl1pPr>
              <a:lnSpc>
                <a:spcPct val="100000"/>
              </a:lnSpc>
              <a:spcAft>
                <a:spcPts val="0"/>
              </a:spcAft>
              <a:defRPr sz="1600" b="0">
                <a:solidFill>
                  <a:schemeClr val="bg1"/>
                </a:solidFill>
                <a:latin typeface="Public Sans SemiBold" pitchFamily="2" charset="0"/>
              </a:defRPr>
            </a:lvl1pPr>
            <a:lvl2pPr>
              <a:lnSpc>
                <a:spcPct val="100000"/>
              </a:lnSpc>
              <a:spcAft>
                <a:spcPts val="0"/>
              </a:spcAft>
              <a:defRPr sz="1600">
                <a:solidFill>
                  <a:schemeClr val="bg1"/>
                </a:solidFill>
                <a:latin typeface="+mn-lt"/>
              </a:defRPr>
            </a:lvl2pPr>
            <a:lvl3pPr marL="0" indent="0">
              <a:buNone/>
              <a:defRPr sz="2000">
                <a:solidFill>
                  <a:schemeClr val="bg1"/>
                </a:solidFill>
              </a:defRPr>
            </a:lvl3pPr>
            <a:lvl4pPr>
              <a:defRPr sz="2000">
                <a:solidFill>
                  <a:schemeClr val="bg1"/>
                </a:solidFill>
              </a:defRPr>
            </a:lvl4pPr>
            <a:lvl5pPr>
              <a:defRPr sz="2000">
                <a:solidFill>
                  <a:schemeClr val="bg1"/>
                </a:solidFill>
              </a:defRPr>
            </a:lvl5pPr>
          </a:lstStyle>
          <a:p>
            <a:pPr lvl="0"/>
            <a:r>
              <a:rPr lang="en-US"/>
              <a:t>Presenter name</a:t>
            </a:r>
          </a:p>
          <a:p>
            <a:pPr lvl="1"/>
            <a:r>
              <a:rPr lang="en-US"/>
              <a:t>Presenter title</a:t>
            </a:r>
          </a:p>
        </p:txBody>
      </p:sp>
      <p:sp>
        <p:nvSpPr>
          <p:cNvPr id="16" name="Text Placeholder 14">
            <a:extLst>
              <a:ext uri="{FF2B5EF4-FFF2-40B4-BE49-F238E27FC236}">
                <a16:creationId xmlns:a16="http://schemas.microsoft.com/office/drawing/2014/main" id="{0B9A9D47-05D2-409D-A941-8374F9F8E2D4}"/>
              </a:ext>
            </a:extLst>
          </p:cNvPr>
          <p:cNvSpPr>
            <a:spLocks noGrp="1"/>
          </p:cNvSpPr>
          <p:nvPr>
            <p:ph type="body" sz="quarter" idx="12" hasCustomPrompt="1"/>
          </p:nvPr>
        </p:nvSpPr>
        <p:spPr>
          <a:xfrm>
            <a:off x="540000" y="6120001"/>
            <a:ext cx="2700000" cy="280136"/>
          </a:xfrm>
        </p:spPr>
        <p:txBody>
          <a:bodyPr anchor="t">
            <a:noAutofit/>
          </a:bodyPr>
          <a:lstStyle>
            <a:lvl1pPr algn="l">
              <a:defRPr sz="1600" b="0">
                <a:solidFill>
                  <a:schemeClr val="bg1"/>
                </a:solidFill>
                <a:latin typeface="+mn-lt"/>
              </a:defRPr>
            </a:lvl1pPr>
            <a:lvl2pPr>
              <a:defRPr sz="1600">
                <a:solidFill>
                  <a:schemeClr val="bg1"/>
                </a:solidFill>
              </a:defRPr>
            </a:lvl2pPr>
            <a:lvl3pPr marL="0" indent="0">
              <a:buNone/>
              <a:defRPr sz="2000">
                <a:solidFill>
                  <a:schemeClr val="bg1"/>
                </a:solidFill>
              </a:defRPr>
            </a:lvl3pPr>
            <a:lvl4pPr>
              <a:defRPr sz="2000">
                <a:solidFill>
                  <a:schemeClr val="bg1"/>
                </a:solidFill>
              </a:defRPr>
            </a:lvl4pPr>
            <a:lvl5pPr>
              <a:defRPr sz="2000">
                <a:solidFill>
                  <a:schemeClr val="bg1"/>
                </a:solidFill>
              </a:defRPr>
            </a:lvl5pPr>
          </a:lstStyle>
          <a:p>
            <a:pPr lvl="0"/>
            <a:r>
              <a:rPr lang="en-US"/>
              <a:t>00 Month 20YY</a:t>
            </a:r>
          </a:p>
        </p:txBody>
      </p:sp>
      <p:sp>
        <p:nvSpPr>
          <p:cNvPr id="20" name="Footer Placeholder 4">
            <a:extLst>
              <a:ext uri="{FF2B5EF4-FFF2-40B4-BE49-F238E27FC236}">
                <a16:creationId xmlns:a16="http://schemas.microsoft.com/office/drawing/2014/main" id="{E3775B0C-7FFD-4E7F-AC26-D5F1E787B1CC}"/>
              </a:ext>
            </a:extLst>
          </p:cNvPr>
          <p:cNvSpPr>
            <a:spLocks noGrp="1"/>
          </p:cNvSpPr>
          <p:nvPr>
            <p:ph type="ftr" sz="quarter" idx="3"/>
          </p:nvPr>
        </p:nvSpPr>
        <p:spPr>
          <a:xfrm>
            <a:off x="540000" y="359999"/>
            <a:ext cx="4500000" cy="512197"/>
          </a:xfrm>
          <a:prstGeom prst="rect">
            <a:avLst/>
          </a:prstGeom>
        </p:spPr>
        <p:txBody>
          <a:bodyPr vert="horz" lIns="0" tIns="0" rIns="0" bIns="0" rtlCol="0" anchor="t"/>
          <a:lstStyle>
            <a:lvl1pPr algn="l">
              <a:defRPr sz="1400">
                <a:solidFill>
                  <a:schemeClr val="bg1"/>
                </a:solidFill>
                <a:latin typeface="Public Sans SemiBold" pitchFamily="2" charset="0"/>
              </a:defRPr>
            </a:lvl1pPr>
          </a:lstStyle>
          <a:p>
            <a:r>
              <a:rPr lang="en-US"/>
              <a:t>HealthShare NSW</a:t>
            </a:r>
            <a:endParaRPr lang="en-AU"/>
          </a:p>
        </p:txBody>
      </p:sp>
      <p:cxnSp>
        <p:nvCxnSpPr>
          <p:cNvPr id="12" name="Straight Connector 11">
            <a:extLst>
              <a:ext uri="{FF2B5EF4-FFF2-40B4-BE49-F238E27FC236}">
                <a16:creationId xmlns:a16="http://schemas.microsoft.com/office/drawing/2014/main" id="{3283C022-C11C-47A8-B2C6-38BBC7F57777}"/>
              </a:ext>
            </a:extLst>
          </p:cNvPr>
          <p:cNvCxnSpPr>
            <a:cxnSpLocks/>
          </p:cNvCxnSpPr>
          <p:nvPr userDrawn="1"/>
        </p:nvCxnSpPr>
        <p:spPr>
          <a:xfrm>
            <a:off x="360000" y="360000"/>
            <a:ext cx="0" cy="6012000"/>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0613871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Divider 1">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71C1630E-75DD-4988-B412-5BC99B5B5062}"/>
              </a:ext>
              <a:ext uri="{C183D7F6-B498-43B3-948B-1728B52AA6E4}">
                <adec:decorative xmlns:adec="http://schemas.microsoft.com/office/drawing/2017/decorative" val="1"/>
              </a:ext>
            </a:extLst>
          </p:cNvPr>
          <p:cNvSpPr/>
          <p:nvPr userDrawn="1"/>
        </p:nvSpPr>
        <p:spPr>
          <a:xfrm>
            <a:off x="-1" y="3330000"/>
            <a:ext cx="12192001" cy="352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solidFill>
                <a:schemeClr val="bg1"/>
              </a:solidFill>
            </a:endParaRPr>
          </a:p>
        </p:txBody>
      </p:sp>
      <p:sp>
        <p:nvSpPr>
          <p:cNvPr id="12" name="Rectangle 11">
            <a:extLst>
              <a:ext uri="{FF2B5EF4-FFF2-40B4-BE49-F238E27FC236}">
                <a16:creationId xmlns:a16="http://schemas.microsoft.com/office/drawing/2014/main" id="{106A6961-24E6-4839-AA27-A340B1809347}"/>
              </a:ext>
              <a:ext uri="{C183D7F6-B498-43B3-948B-1728B52AA6E4}">
                <adec:decorative xmlns:adec="http://schemas.microsoft.com/office/drawing/2017/decorative" val="1"/>
              </a:ext>
            </a:extLst>
          </p:cNvPr>
          <p:cNvSpPr/>
          <p:nvPr userDrawn="1"/>
        </p:nvSpPr>
        <p:spPr>
          <a:xfrm>
            <a:off x="-1" y="0"/>
            <a:ext cx="12192001" cy="1566000"/>
          </a:xfrm>
          <a:prstGeom prst="rect">
            <a:avLst/>
          </a:prstGeom>
          <a:solidFill>
            <a:srgbClr val="EBEB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solidFill>
                <a:schemeClr val="bg1"/>
              </a:solidFill>
            </a:endParaRPr>
          </a:p>
        </p:txBody>
      </p:sp>
      <p:sp>
        <p:nvSpPr>
          <p:cNvPr id="4" name="Rectangle 3">
            <a:extLst>
              <a:ext uri="{FF2B5EF4-FFF2-40B4-BE49-F238E27FC236}">
                <a16:creationId xmlns:a16="http://schemas.microsoft.com/office/drawing/2014/main" id="{E57A2D9F-61E4-43DD-AEE4-7DB03212C80F}"/>
              </a:ext>
              <a:ext uri="{C183D7F6-B498-43B3-948B-1728B52AA6E4}">
                <adec:decorative xmlns:adec="http://schemas.microsoft.com/office/drawing/2017/decorative" val="1"/>
              </a:ext>
            </a:extLst>
          </p:cNvPr>
          <p:cNvSpPr/>
          <p:nvPr userDrawn="1"/>
        </p:nvSpPr>
        <p:spPr>
          <a:xfrm>
            <a:off x="-1" y="1566000"/>
            <a:ext cx="12192001" cy="1764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solidFill>
                <a:schemeClr val="bg1"/>
              </a:solidFill>
            </a:endParaRPr>
          </a:p>
        </p:txBody>
      </p:sp>
      <p:sp>
        <p:nvSpPr>
          <p:cNvPr id="2" name="Title 1"/>
          <p:cNvSpPr>
            <a:spLocks noGrp="1"/>
          </p:cNvSpPr>
          <p:nvPr>
            <p:ph type="ctrTitle" hasCustomPrompt="1"/>
          </p:nvPr>
        </p:nvSpPr>
        <p:spPr>
          <a:xfrm>
            <a:off x="360000" y="3600000"/>
            <a:ext cx="7200000" cy="2387600"/>
          </a:xfrm>
          <a:ln>
            <a:noFill/>
          </a:ln>
        </p:spPr>
        <p:txBody>
          <a:bodyPr anchor="t">
            <a:normAutofit/>
          </a:bodyPr>
          <a:lstStyle>
            <a:lvl1pPr algn="l">
              <a:lnSpc>
                <a:spcPct val="90000"/>
              </a:lnSpc>
              <a:defRPr sz="4800">
                <a:solidFill>
                  <a:schemeClr val="bg1"/>
                </a:solidFill>
              </a:defRPr>
            </a:lvl1pPr>
          </a:lstStyle>
          <a:p>
            <a:r>
              <a:rPr lang="en-US"/>
              <a:t>Divider title</a:t>
            </a:r>
          </a:p>
        </p:txBody>
      </p:sp>
      <p:sp>
        <p:nvSpPr>
          <p:cNvPr id="11" name="Text Placeholder 10">
            <a:extLst>
              <a:ext uri="{FF2B5EF4-FFF2-40B4-BE49-F238E27FC236}">
                <a16:creationId xmlns:a16="http://schemas.microsoft.com/office/drawing/2014/main" id="{AA33BD13-5953-47AF-A601-951A768FEDA1}"/>
              </a:ext>
            </a:extLst>
          </p:cNvPr>
          <p:cNvSpPr>
            <a:spLocks noGrp="1"/>
          </p:cNvSpPr>
          <p:nvPr>
            <p:ph type="body" sz="quarter" idx="10" hasCustomPrompt="1"/>
          </p:nvPr>
        </p:nvSpPr>
        <p:spPr>
          <a:xfrm>
            <a:off x="359999" y="1908000"/>
            <a:ext cx="7200000" cy="1089583"/>
          </a:xfrm>
        </p:spPr>
        <p:txBody>
          <a:bodyPr>
            <a:noAutofit/>
          </a:bodyPr>
          <a:lstStyle>
            <a:lvl1pPr>
              <a:defRPr sz="2000">
                <a:solidFill>
                  <a:schemeClr val="bg1"/>
                </a:solidFill>
                <a:latin typeface="+mj-lt"/>
              </a:defRPr>
            </a:lvl1pPr>
            <a:lvl2pPr>
              <a:defRPr sz="2000">
                <a:solidFill>
                  <a:schemeClr val="bg1"/>
                </a:solidFill>
              </a:defRPr>
            </a:lvl2pPr>
            <a:lvl3pPr>
              <a:defRPr sz="2000">
                <a:solidFill>
                  <a:schemeClr val="bg1"/>
                </a:solidFill>
              </a:defRPr>
            </a:lvl3pPr>
            <a:lvl4pPr>
              <a:defRPr sz="2000">
                <a:solidFill>
                  <a:schemeClr val="bg1"/>
                </a:solidFill>
              </a:defRPr>
            </a:lvl4pPr>
            <a:lvl5pPr>
              <a:defRPr sz="2000">
                <a:solidFill>
                  <a:schemeClr val="bg1"/>
                </a:solidFill>
              </a:defRPr>
            </a:lvl5pPr>
          </a:lstStyle>
          <a:p>
            <a:pPr lvl="0"/>
            <a:r>
              <a:rPr lang="en-US"/>
              <a:t>Subtitle</a:t>
            </a:r>
          </a:p>
        </p:txBody>
      </p:sp>
      <p:sp>
        <p:nvSpPr>
          <p:cNvPr id="14" name="Footer Placeholder 4">
            <a:extLst>
              <a:ext uri="{FF2B5EF4-FFF2-40B4-BE49-F238E27FC236}">
                <a16:creationId xmlns:a16="http://schemas.microsoft.com/office/drawing/2014/main" id="{4C49F10D-4964-4C13-BDFD-A701813832E9}"/>
              </a:ext>
            </a:extLst>
          </p:cNvPr>
          <p:cNvSpPr>
            <a:spLocks noGrp="1"/>
          </p:cNvSpPr>
          <p:nvPr>
            <p:ph type="ftr" sz="quarter" idx="3"/>
          </p:nvPr>
        </p:nvSpPr>
        <p:spPr>
          <a:xfrm>
            <a:off x="360000" y="6444000"/>
            <a:ext cx="4500000" cy="216000"/>
          </a:xfrm>
          <a:prstGeom prst="rect">
            <a:avLst/>
          </a:prstGeom>
        </p:spPr>
        <p:txBody>
          <a:bodyPr vert="horz" lIns="0" tIns="0" rIns="0" bIns="0" rtlCol="0" anchor="t"/>
          <a:lstStyle>
            <a:lvl1pPr algn="l">
              <a:defRPr sz="1400">
                <a:solidFill>
                  <a:schemeClr val="bg1"/>
                </a:solidFill>
                <a:latin typeface="Public Sans SemiBold" pitchFamily="2" charset="0"/>
              </a:defRPr>
            </a:lvl1pPr>
          </a:lstStyle>
          <a:p>
            <a:r>
              <a:rPr lang="en-US"/>
              <a:t>HealthShare NSW</a:t>
            </a:r>
            <a:endParaRPr lang="en-AU"/>
          </a:p>
        </p:txBody>
      </p:sp>
      <p:sp>
        <p:nvSpPr>
          <p:cNvPr id="5" name="Text Placeholder 4">
            <a:extLst>
              <a:ext uri="{FF2B5EF4-FFF2-40B4-BE49-F238E27FC236}">
                <a16:creationId xmlns:a16="http://schemas.microsoft.com/office/drawing/2014/main" id="{38EDD08B-0E5C-4DF0-9C56-CC522D170EAA}"/>
              </a:ext>
            </a:extLst>
          </p:cNvPr>
          <p:cNvSpPr>
            <a:spLocks noGrp="1"/>
          </p:cNvSpPr>
          <p:nvPr>
            <p:ph type="body" sz="quarter" idx="11" hasCustomPrompt="1"/>
          </p:nvPr>
        </p:nvSpPr>
        <p:spPr>
          <a:xfrm>
            <a:off x="9178925" y="4071600"/>
            <a:ext cx="2778613" cy="2786400"/>
          </a:xfrm>
        </p:spPr>
        <p:txBody>
          <a:bodyPr anchor="b">
            <a:noAutofit/>
          </a:bodyPr>
          <a:lstStyle>
            <a:lvl1pPr algn="r">
              <a:lnSpc>
                <a:spcPct val="80000"/>
              </a:lnSpc>
              <a:spcAft>
                <a:spcPts val="0"/>
              </a:spcAft>
              <a:defRPr sz="19000">
                <a:solidFill>
                  <a:schemeClr val="bg1"/>
                </a:solidFill>
                <a:latin typeface="Public Sans ExtraLight" pitchFamily="2" charset="0"/>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a:t>
            </a:r>
          </a:p>
        </p:txBody>
      </p:sp>
      <p:pic>
        <p:nvPicPr>
          <p:cNvPr id="10" name="Picture 9" descr="NSW Government logo">
            <a:extLst>
              <a:ext uri="{FF2B5EF4-FFF2-40B4-BE49-F238E27FC236}">
                <a16:creationId xmlns:a16="http://schemas.microsoft.com/office/drawing/2014/main" id="{4614E832-4BCC-4853-BB8C-E93D74BE525A}"/>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11221200" y="360000"/>
            <a:ext cx="630000" cy="685525"/>
          </a:xfrm>
          <a:prstGeom prst="rect">
            <a:avLst/>
          </a:prstGeom>
        </p:spPr>
      </p:pic>
    </p:spTree>
    <p:extLst>
      <p:ext uri="{BB962C8B-B14F-4D97-AF65-F5344CB8AC3E}">
        <p14:creationId xmlns:p14="http://schemas.microsoft.com/office/powerpoint/2010/main" val="128094855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Divider 1">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71C1630E-75DD-4988-B412-5BC99B5B5062}"/>
              </a:ext>
              <a:ext uri="{C183D7F6-B498-43B3-948B-1728B52AA6E4}">
                <adec:decorative xmlns:adec="http://schemas.microsoft.com/office/drawing/2017/decorative" val="1"/>
              </a:ext>
            </a:extLst>
          </p:cNvPr>
          <p:cNvSpPr/>
          <p:nvPr userDrawn="1"/>
        </p:nvSpPr>
        <p:spPr>
          <a:xfrm>
            <a:off x="-1" y="3330000"/>
            <a:ext cx="12192001" cy="3528000"/>
          </a:xfrm>
          <a:prstGeom prst="rect">
            <a:avLst/>
          </a:prstGeom>
          <a:solidFill>
            <a:srgbClr val="63001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solidFill>
                <a:schemeClr val="bg1"/>
              </a:solidFill>
            </a:endParaRPr>
          </a:p>
        </p:txBody>
      </p:sp>
      <p:sp>
        <p:nvSpPr>
          <p:cNvPr id="12" name="Rectangle 11">
            <a:extLst>
              <a:ext uri="{FF2B5EF4-FFF2-40B4-BE49-F238E27FC236}">
                <a16:creationId xmlns:a16="http://schemas.microsoft.com/office/drawing/2014/main" id="{106A6961-24E6-4839-AA27-A340B1809347}"/>
              </a:ext>
              <a:ext uri="{C183D7F6-B498-43B3-948B-1728B52AA6E4}">
                <adec:decorative xmlns:adec="http://schemas.microsoft.com/office/drawing/2017/decorative" val="1"/>
              </a:ext>
            </a:extLst>
          </p:cNvPr>
          <p:cNvSpPr/>
          <p:nvPr userDrawn="1"/>
        </p:nvSpPr>
        <p:spPr>
          <a:xfrm>
            <a:off x="-1" y="0"/>
            <a:ext cx="12192001" cy="1566000"/>
          </a:xfrm>
          <a:prstGeom prst="rect">
            <a:avLst/>
          </a:prstGeom>
          <a:solidFill>
            <a:srgbClr val="EBEB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solidFill>
                <a:schemeClr val="bg1"/>
              </a:solidFill>
            </a:endParaRPr>
          </a:p>
        </p:txBody>
      </p:sp>
      <p:sp>
        <p:nvSpPr>
          <p:cNvPr id="4" name="Rectangle 3">
            <a:extLst>
              <a:ext uri="{FF2B5EF4-FFF2-40B4-BE49-F238E27FC236}">
                <a16:creationId xmlns:a16="http://schemas.microsoft.com/office/drawing/2014/main" id="{E57A2D9F-61E4-43DD-AEE4-7DB03212C80F}"/>
              </a:ext>
              <a:ext uri="{C183D7F6-B498-43B3-948B-1728B52AA6E4}">
                <adec:decorative xmlns:adec="http://schemas.microsoft.com/office/drawing/2017/decorative" val="1"/>
              </a:ext>
            </a:extLst>
          </p:cNvPr>
          <p:cNvSpPr/>
          <p:nvPr userDrawn="1"/>
        </p:nvSpPr>
        <p:spPr>
          <a:xfrm>
            <a:off x="-1" y="1566000"/>
            <a:ext cx="12192001" cy="1764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solidFill>
                <a:schemeClr val="bg1"/>
              </a:solidFill>
            </a:endParaRPr>
          </a:p>
        </p:txBody>
      </p:sp>
      <p:sp>
        <p:nvSpPr>
          <p:cNvPr id="2" name="Title 1"/>
          <p:cNvSpPr>
            <a:spLocks noGrp="1"/>
          </p:cNvSpPr>
          <p:nvPr>
            <p:ph type="ctrTitle" hasCustomPrompt="1"/>
          </p:nvPr>
        </p:nvSpPr>
        <p:spPr>
          <a:xfrm>
            <a:off x="360000" y="3600000"/>
            <a:ext cx="7200000" cy="2387600"/>
          </a:xfrm>
          <a:ln>
            <a:noFill/>
          </a:ln>
        </p:spPr>
        <p:txBody>
          <a:bodyPr anchor="t">
            <a:normAutofit/>
          </a:bodyPr>
          <a:lstStyle>
            <a:lvl1pPr algn="l">
              <a:lnSpc>
                <a:spcPct val="90000"/>
              </a:lnSpc>
              <a:defRPr sz="4800">
                <a:solidFill>
                  <a:schemeClr val="bg1"/>
                </a:solidFill>
              </a:defRPr>
            </a:lvl1pPr>
          </a:lstStyle>
          <a:p>
            <a:r>
              <a:rPr lang="en-US"/>
              <a:t>Divider title</a:t>
            </a:r>
          </a:p>
        </p:txBody>
      </p:sp>
      <p:sp>
        <p:nvSpPr>
          <p:cNvPr id="11" name="Text Placeholder 10">
            <a:extLst>
              <a:ext uri="{FF2B5EF4-FFF2-40B4-BE49-F238E27FC236}">
                <a16:creationId xmlns:a16="http://schemas.microsoft.com/office/drawing/2014/main" id="{AA33BD13-5953-47AF-A601-951A768FEDA1}"/>
              </a:ext>
            </a:extLst>
          </p:cNvPr>
          <p:cNvSpPr>
            <a:spLocks noGrp="1"/>
          </p:cNvSpPr>
          <p:nvPr>
            <p:ph type="body" sz="quarter" idx="10" hasCustomPrompt="1"/>
          </p:nvPr>
        </p:nvSpPr>
        <p:spPr>
          <a:xfrm>
            <a:off x="359999" y="1908000"/>
            <a:ext cx="7200000" cy="1089583"/>
          </a:xfrm>
        </p:spPr>
        <p:txBody>
          <a:bodyPr>
            <a:noAutofit/>
          </a:bodyPr>
          <a:lstStyle>
            <a:lvl1pPr>
              <a:defRPr sz="2000">
                <a:solidFill>
                  <a:schemeClr val="bg1"/>
                </a:solidFill>
                <a:latin typeface="+mj-lt"/>
              </a:defRPr>
            </a:lvl1pPr>
            <a:lvl2pPr>
              <a:defRPr sz="2000">
                <a:solidFill>
                  <a:schemeClr val="bg1"/>
                </a:solidFill>
              </a:defRPr>
            </a:lvl2pPr>
            <a:lvl3pPr>
              <a:defRPr sz="2000">
                <a:solidFill>
                  <a:schemeClr val="bg1"/>
                </a:solidFill>
              </a:defRPr>
            </a:lvl3pPr>
            <a:lvl4pPr>
              <a:defRPr sz="2000">
                <a:solidFill>
                  <a:schemeClr val="bg1"/>
                </a:solidFill>
              </a:defRPr>
            </a:lvl4pPr>
            <a:lvl5pPr>
              <a:defRPr sz="2000">
                <a:solidFill>
                  <a:schemeClr val="bg1"/>
                </a:solidFill>
              </a:defRPr>
            </a:lvl5pPr>
          </a:lstStyle>
          <a:p>
            <a:pPr lvl="0"/>
            <a:r>
              <a:rPr lang="en-US"/>
              <a:t>Subtitle</a:t>
            </a:r>
          </a:p>
        </p:txBody>
      </p:sp>
      <p:sp>
        <p:nvSpPr>
          <p:cNvPr id="14" name="Footer Placeholder 4">
            <a:extLst>
              <a:ext uri="{FF2B5EF4-FFF2-40B4-BE49-F238E27FC236}">
                <a16:creationId xmlns:a16="http://schemas.microsoft.com/office/drawing/2014/main" id="{4C49F10D-4964-4C13-BDFD-A701813832E9}"/>
              </a:ext>
            </a:extLst>
          </p:cNvPr>
          <p:cNvSpPr>
            <a:spLocks noGrp="1"/>
          </p:cNvSpPr>
          <p:nvPr>
            <p:ph type="ftr" sz="quarter" idx="3"/>
          </p:nvPr>
        </p:nvSpPr>
        <p:spPr>
          <a:xfrm>
            <a:off x="360000" y="6444000"/>
            <a:ext cx="4500000" cy="216000"/>
          </a:xfrm>
          <a:prstGeom prst="rect">
            <a:avLst/>
          </a:prstGeom>
        </p:spPr>
        <p:txBody>
          <a:bodyPr vert="horz" lIns="0" tIns="0" rIns="0" bIns="0" rtlCol="0" anchor="t"/>
          <a:lstStyle>
            <a:lvl1pPr algn="l">
              <a:defRPr sz="1400">
                <a:solidFill>
                  <a:schemeClr val="bg1"/>
                </a:solidFill>
                <a:latin typeface="Public Sans SemiBold" pitchFamily="2" charset="0"/>
              </a:defRPr>
            </a:lvl1pPr>
          </a:lstStyle>
          <a:p>
            <a:r>
              <a:rPr lang="en-US"/>
              <a:t>HealthShare NSW</a:t>
            </a:r>
            <a:endParaRPr lang="en-AU"/>
          </a:p>
        </p:txBody>
      </p:sp>
      <p:sp>
        <p:nvSpPr>
          <p:cNvPr id="5" name="Text Placeholder 4">
            <a:extLst>
              <a:ext uri="{FF2B5EF4-FFF2-40B4-BE49-F238E27FC236}">
                <a16:creationId xmlns:a16="http://schemas.microsoft.com/office/drawing/2014/main" id="{38EDD08B-0E5C-4DF0-9C56-CC522D170EAA}"/>
              </a:ext>
            </a:extLst>
          </p:cNvPr>
          <p:cNvSpPr>
            <a:spLocks noGrp="1"/>
          </p:cNvSpPr>
          <p:nvPr>
            <p:ph type="body" sz="quarter" idx="11" hasCustomPrompt="1"/>
          </p:nvPr>
        </p:nvSpPr>
        <p:spPr>
          <a:xfrm>
            <a:off x="9178925" y="4071600"/>
            <a:ext cx="2778613" cy="2786400"/>
          </a:xfrm>
        </p:spPr>
        <p:txBody>
          <a:bodyPr anchor="b">
            <a:noAutofit/>
          </a:bodyPr>
          <a:lstStyle>
            <a:lvl1pPr algn="r">
              <a:lnSpc>
                <a:spcPct val="80000"/>
              </a:lnSpc>
              <a:spcAft>
                <a:spcPts val="0"/>
              </a:spcAft>
              <a:defRPr sz="19000">
                <a:solidFill>
                  <a:schemeClr val="bg1"/>
                </a:solidFill>
                <a:latin typeface="Public Sans ExtraLight" pitchFamily="2" charset="0"/>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a:t>
            </a:r>
          </a:p>
        </p:txBody>
      </p:sp>
      <p:pic>
        <p:nvPicPr>
          <p:cNvPr id="10" name="Picture 9" descr="NSW Government logo">
            <a:extLst>
              <a:ext uri="{FF2B5EF4-FFF2-40B4-BE49-F238E27FC236}">
                <a16:creationId xmlns:a16="http://schemas.microsoft.com/office/drawing/2014/main" id="{4614E832-4BCC-4853-BB8C-E93D74BE525A}"/>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11221200" y="360000"/>
            <a:ext cx="630000" cy="685525"/>
          </a:xfrm>
          <a:prstGeom prst="rect">
            <a:avLst/>
          </a:prstGeom>
        </p:spPr>
      </p:pic>
    </p:spTree>
    <p:extLst>
      <p:ext uri="{BB962C8B-B14F-4D97-AF65-F5344CB8AC3E}">
        <p14:creationId xmlns:p14="http://schemas.microsoft.com/office/powerpoint/2010/main" val="354223087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Divide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540000" y="4104000"/>
            <a:ext cx="10242886" cy="1009606"/>
          </a:xfrm>
          <a:ln>
            <a:noFill/>
          </a:ln>
        </p:spPr>
        <p:txBody>
          <a:bodyPr anchor="t">
            <a:normAutofit/>
          </a:bodyPr>
          <a:lstStyle>
            <a:lvl1pPr algn="l">
              <a:lnSpc>
                <a:spcPct val="90000"/>
              </a:lnSpc>
              <a:defRPr sz="4800">
                <a:solidFill>
                  <a:schemeClr val="bg2"/>
                </a:solidFill>
              </a:defRPr>
            </a:lvl1pPr>
          </a:lstStyle>
          <a:p>
            <a:r>
              <a:rPr lang="en-US"/>
              <a:t>Divider title</a:t>
            </a:r>
          </a:p>
        </p:txBody>
      </p:sp>
      <p:sp>
        <p:nvSpPr>
          <p:cNvPr id="11" name="Text Placeholder 10">
            <a:extLst>
              <a:ext uri="{FF2B5EF4-FFF2-40B4-BE49-F238E27FC236}">
                <a16:creationId xmlns:a16="http://schemas.microsoft.com/office/drawing/2014/main" id="{AA33BD13-5953-47AF-A601-951A768FEDA1}"/>
              </a:ext>
            </a:extLst>
          </p:cNvPr>
          <p:cNvSpPr>
            <a:spLocks noGrp="1"/>
          </p:cNvSpPr>
          <p:nvPr>
            <p:ph type="body" sz="quarter" idx="10" hasCustomPrompt="1"/>
          </p:nvPr>
        </p:nvSpPr>
        <p:spPr>
          <a:xfrm>
            <a:off x="540000" y="5652000"/>
            <a:ext cx="10242886" cy="523717"/>
          </a:xfrm>
        </p:spPr>
        <p:txBody>
          <a:bodyPr>
            <a:noAutofit/>
          </a:bodyPr>
          <a:lstStyle>
            <a:lvl1pPr>
              <a:defRPr sz="2000">
                <a:solidFill>
                  <a:schemeClr val="bg2"/>
                </a:solidFill>
                <a:latin typeface="+mj-lt"/>
              </a:defRPr>
            </a:lvl1pPr>
            <a:lvl2pPr>
              <a:defRPr sz="2000">
                <a:solidFill>
                  <a:schemeClr val="bg1"/>
                </a:solidFill>
              </a:defRPr>
            </a:lvl2pPr>
            <a:lvl3pPr>
              <a:defRPr sz="2000">
                <a:solidFill>
                  <a:schemeClr val="bg1"/>
                </a:solidFill>
              </a:defRPr>
            </a:lvl3pPr>
            <a:lvl4pPr>
              <a:defRPr sz="2000">
                <a:solidFill>
                  <a:schemeClr val="bg1"/>
                </a:solidFill>
              </a:defRPr>
            </a:lvl4pPr>
            <a:lvl5pPr>
              <a:defRPr sz="2000">
                <a:solidFill>
                  <a:schemeClr val="bg1"/>
                </a:solidFill>
              </a:defRPr>
            </a:lvl5pPr>
          </a:lstStyle>
          <a:p>
            <a:pPr lvl="0"/>
            <a:r>
              <a:rPr lang="en-US"/>
              <a:t>Subtitle</a:t>
            </a:r>
          </a:p>
        </p:txBody>
      </p:sp>
      <p:sp>
        <p:nvSpPr>
          <p:cNvPr id="14" name="Footer Placeholder 4">
            <a:extLst>
              <a:ext uri="{FF2B5EF4-FFF2-40B4-BE49-F238E27FC236}">
                <a16:creationId xmlns:a16="http://schemas.microsoft.com/office/drawing/2014/main" id="{4C49F10D-4964-4C13-BDFD-A701813832E9}"/>
              </a:ext>
            </a:extLst>
          </p:cNvPr>
          <p:cNvSpPr>
            <a:spLocks noGrp="1"/>
          </p:cNvSpPr>
          <p:nvPr>
            <p:ph type="ftr" sz="quarter" idx="3"/>
          </p:nvPr>
        </p:nvSpPr>
        <p:spPr>
          <a:xfrm>
            <a:off x="360000" y="6444000"/>
            <a:ext cx="4500000" cy="216000"/>
          </a:xfrm>
          <a:prstGeom prst="rect">
            <a:avLst/>
          </a:prstGeom>
        </p:spPr>
        <p:txBody>
          <a:bodyPr vert="horz" lIns="0" tIns="0" rIns="0" bIns="0" rtlCol="0" anchor="t"/>
          <a:lstStyle>
            <a:lvl1pPr algn="l">
              <a:defRPr sz="1400">
                <a:solidFill>
                  <a:schemeClr val="bg2"/>
                </a:solidFill>
                <a:latin typeface="Public Sans SemiBold" pitchFamily="2" charset="0"/>
              </a:defRPr>
            </a:lvl1pPr>
          </a:lstStyle>
          <a:p>
            <a:r>
              <a:rPr lang="en-US"/>
              <a:t>HealthShare NSW</a:t>
            </a:r>
            <a:endParaRPr lang="en-AU"/>
          </a:p>
        </p:txBody>
      </p:sp>
      <p:sp>
        <p:nvSpPr>
          <p:cNvPr id="5" name="Text Placeholder 4">
            <a:extLst>
              <a:ext uri="{FF2B5EF4-FFF2-40B4-BE49-F238E27FC236}">
                <a16:creationId xmlns:a16="http://schemas.microsoft.com/office/drawing/2014/main" id="{38EDD08B-0E5C-4DF0-9C56-CC522D170EAA}"/>
              </a:ext>
            </a:extLst>
          </p:cNvPr>
          <p:cNvSpPr>
            <a:spLocks noGrp="1"/>
          </p:cNvSpPr>
          <p:nvPr>
            <p:ph type="body" sz="quarter" idx="11" hasCustomPrompt="1"/>
          </p:nvPr>
        </p:nvSpPr>
        <p:spPr>
          <a:xfrm>
            <a:off x="540000" y="360000"/>
            <a:ext cx="2778613" cy="2786400"/>
          </a:xfrm>
        </p:spPr>
        <p:txBody>
          <a:bodyPr anchor="t">
            <a:noAutofit/>
          </a:bodyPr>
          <a:lstStyle>
            <a:lvl1pPr algn="l">
              <a:lnSpc>
                <a:spcPct val="80000"/>
              </a:lnSpc>
              <a:spcAft>
                <a:spcPts val="0"/>
              </a:spcAft>
              <a:defRPr sz="19000">
                <a:solidFill>
                  <a:schemeClr val="bg2"/>
                </a:solidFill>
                <a:latin typeface="Public Sans ExtraLight" pitchFamily="2" charset="0"/>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a:t>
            </a:r>
          </a:p>
        </p:txBody>
      </p:sp>
      <p:cxnSp>
        <p:nvCxnSpPr>
          <p:cNvPr id="15" name="Straight Connector 14">
            <a:extLst>
              <a:ext uri="{FF2B5EF4-FFF2-40B4-BE49-F238E27FC236}">
                <a16:creationId xmlns:a16="http://schemas.microsoft.com/office/drawing/2014/main" id="{140FCFB7-2251-4DE7-B878-A07B57992F00}"/>
              </a:ext>
              <a:ext uri="{C183D7F6-B498-43B3-948B-1728B52AA6E4}">
                <adec:decorative xmlns:adec="http://schemas.microsoft.com/office/drawing/2017/decorative" val="1"/>
              </a:ext>
            </a:extLst>
          </p:cNvPr>
          <p:cNvCxnSpPr>
            <a:cxnSpLocks/>
          </p:cNvCxnSpPr>
          <p:nvPr userDrawn="1"/>
        </p:nvCxnSpPr>
        <p:spPr>
          <a:xfrm>
            <a:off x="360000" y="360000"/>
            <a:ext cx="0" cy="5976000"/>
          </a:xfrm>
          <a:prstGeom prst="line">
            <a:avLst/>
          </a:prstGeom>
          <a:ln w="9525">
            <a:solidFill>
              <a:schemeClr val="accent1"/>
            </a:solidFill>
          </a:ln>
        </p:spPr>
        <p:style>
          <a:lnRef idx="1">
            <a:schemeClr val="accent1"/>
          </a:lnRef>
          <a:fillRef idx="0">
            <a:schemeClr val="accent1"/>
          </a:fillRef>
          <a:effectRef idx="0">
            <a:schemeClr val="accent1"/>
          </a:effectRef>
          <a:fontRef idx="minor">
            <a:schemeClr val="tx1"/>
          </a:fontRef>
        </p:style>
      </p:cxnSp>
      <p:pic>
        <p:nvPicPr>
          <p:cNvPr id="9" name="Picture 8" descr="NSW Government logo">
            <a:extLst>
              <a:ext uri="{FF2B5EF4-FFF2-40B4-BE49-F238E27FC236}">
                <a16:creationId xmlns:a16="http://schemas.microsoft.com/office/drawing/2014/main" id="{27C4C535-7E4B-4B48-BCD8-F680CCDFEE4A}"/>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11221200" y="360000"/>
            <a:ext cx="630000" cy="685525"/>
          </a:xfrm>
          <a:prstGeom prst="rect">
            <a:avLst/>
          </a:prstGeom>
        </p:spPr>
      </p:pic>
    </p:spTree>
    <p:extLst>
      <p:ext uri="{BB962C8B-B14F-4D97-AF65-F5344CB8AC3E}">
        <p14:creationId xmlns:p14="http://schemas.microsoft.com/office/powerpoint/2010/main" val="261432724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_Divider 2">
    <p:bg>
      <p:bgPr>
        <a:solidFill>
          <a:schemeClr val="accent6"/>
        </a:solid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540000" y="4104000"/>
            <a:ext cx="10242886" cy="1009606"/>
          </a:xfrm>
          <a:ln>
            <a:noFill/>
          </a:ln>
        </p:spPr>
        <p:txBody>
          <a:bodyPr anchor="t">
            <a:normAutofit/>
          </a:bodyPr>
          <a:lstStyle>
            <a:lvl1pPr algn="l">
              <a:lnSpc>
                <a:spcPct val="90000"/>
              </a:lnSpc>
              <a:defRPr sz="4800">
                <a:solidFill>
                  <a:schemeClr val="tx1"/>
                </a:solidFill>
              </a:defRPr>
            </a:lvl1pPr>
          </a:lstStyle>
          <a:p>
            <a:r>
              <a:rPr lang="en-US"/>
              <a:t>Divider title</a:t>
            </a:r>
          </a:p>
        </p:txBody>
      </p:sp>
      <p:sp>
        <p:nvSpPr>
          <p:cNvPr id="11" name="Text Placeholder 10">
            <a:extLst>
              <a:ext uri="{FF2B5EF4-FFF2-40B4-BE49-F238E27FC236}">
                <a16:creationId xmlns:a16="http://schemas.microsoft.com/office/drawing/2014/main" id="{AA33BD13-5953-47AF-A601-951A768FEDA1}"/>
              </a:ext>
            </a:extLst>
          </p:cNvPr>
          <p:cNvSpPr>
            <a:spLocks noGrp="1"/>
          </p:cNvSpPr>
          <p:nvPr>
            <p:ph type="body" sz="quarter" idx="10" hasCustomPrompt="1"/>
          </p:nvPr>
        </p:nvSpPr>
        <p:spPr>
          <a:xfrm>
            <a:off x="540000" y="5652000"/>
            <a:ext cx="10242886" cy="523717"/>
          </a:xfrm>
        </p:spPr>
        <p:txBody>
          <a:bodyPr>
            <a:noAutofit/>
          </a:bodyPr>
          <a:lstStyle>
            <a:lvl1pPr>
              <a:defRPr sz="2000">
                <a:solidFill>
                  <a:schemeClr val="tx1"/>
                </a:solidFill>
                <a:latin typeface="+mj-lt"/>
              </a:defRPr>
            </a:lvl1pPr>
            <a:lvl2pPr>
              <a:defRPr sz="2000">
                <a:solidFill>
                  <a:schemeClr val="bg1"/>
                </a:solidFill>
              </a:defRPr>
            </a:lvl2pPr>
            <a:lvl3pPr>
              <a:defRPr sz="2000">
                <a:solidFill>
                  <a:schemeClr val="bg1"/>
                </a:solidFill>
              </a:defRPr>
            </a:lvl3pPr>
            <a:lvl4pPr>
              <a:defRPr sz="2000">
                <a:solidFill>
                  <a:schemeClr val="bg1"/>
                </a:solidFill>
              </a:defRPr>
            </a:lvl4pPr>
            <a:lvl5pPr>
              <a:defRPr sz="2000">
                <a:solidFill>
                  <a:schemeClr val="bg1"/>
                </a:solidFill>
              </a:defRPr>
            </a:lvl5pPr>
          </a:lstStyle>
          <a:p>
            <a:pPr lvl="0"/>
            <a:r>
              <a:rPr lang="en-US"/>
              <a:t>Subtitle</a:t>
            </a:r>
          </a:p>
        </p:txBody>
      </p:sp>
      <p:sp>
        <p:nvSpPr>
          <p:cNvPr id="14" name="Footer Placeholder 4">
            <a:extLst>
              <a:ext uri="{FF2B5EF4-FFF2-40B4-BE49-F238E27FC236}">
                <a16:creationId xmlns:a16="http://schemas.microsoft.com/office/drawing/2014/main" id="{4C49F10D-4964-4C13-BDFD-A701813832E9}"/>
              </a:ext>
            </a:extLst>
          </p:cNvPr>
          <p:cNvSpPr>
            <a:spLocks noGrp="1"/>
          </p:cNvSpPr>
          <p:nvPr>
            <p:ph type="ftr" sz="quarter" idx="3"/>
          </p:nvPr>
        </p:nvSpPr>
        <p:spPr>
          <a:xfrm>
            <a:off x="360000" y="6444000"/>
            <a:ext cx="4500000" cy="216000"/>
          </a:xfrm>
          <a:prstGeom prst="rect">
            <a:avLst/>
          </a:prstGeom>
        </p:spPr>
        <p:txBody>
          <a:bodyPr vert="horz" lIns="0" tIns="0" rIns="0" bIns="0" rtlCol="0" anchor="t"/>
          <a:lstStyle>
            <a:lvl1pPr algn="l">
              <a:defRPr sz="1400">
                <a:solidFill>
                  <a:schemeClr val="tx1"/>
                </a:solidFill>
                <a:latin typeface="Public Sans SemiBold" pitchFamily="2" charset="0"/>
              </a:defRPr>
            </a:lvl1pPr>
          </a:lstStyle>
          <a:p>
            <a:r>
              <a:rPr lang="en-US"/>
              <a:t>HealthShare NSW</a:t>
            </a:r>
            <a:endParaRPr lang="en-AU"/>
          </a:p>
        </p:txBody>
      </p:sp>
      <p:sp>
        <p:nvSpPr>
          <p:cNvPr id="5" name="Text Placeholder 4">
            <a:extLst>
              <a:ext uri="{FF2B5EF4-FFF2-40B4-BE49-F238E27FC236}">
                <a16:creationId xmlns:a16="http://schemas.microsoft.com/office/drawing/2014/main" id="{38EDD08B-0E5C-4DF0-9C56-CC522D170EAA}"/>
              </a:ext>
            </a:extLst>
          </p:cNvPr>
          <p:cNvSpPr>
            <a:spLocks noGrp="1"/>
          </p:cNvSpPr>
          <p:nvPr>
            <p:ph type="body" sz="quarter" idx="11" hasCustomPrompt="1"/>
          </p:nvPr>
        </p:nvSpPr>
        <p:spPr>
          <a:xfrm>
            <a:off x="540000" y="360000"/>
            <a:ext cx="2778613" cy="2786400"/>
          </a:xfrm>
        </p:spPr>
        <p:txBody>
          <a:bodyPr anchor="t">
            <a:noAutofit/>
          </a:bodyPr>
          <a:lstStyle>
            <a:lvl1pPr algn="l">
              <a:lnSpc>
                <a:spcPct val="80000"/>
              </a:lnSpc>
              <a:spcAft>
                <a:spcPts val="0"/>
              </a:spcAft>
              <a:defRPr sz="19000">
                <a:solidFill>
                  <a:schemeClr val="tx1"/>
                </a:solidFill>
                <a:latin typeface="Public Sans ExtraLight" pitchFamily="2" charset="0"/>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a:t>
            </a:r>
          </a:p>
        </p:txBody>
      </p:sp>
      <p:cxnSp>
        <p:nvCxnSpPr>
          <p:cNvPr id="15" name="Straight Connector 14">
            <a:extLst>
              <a:ext uri="{FF2B5EF4-FFF2-40B4-BE49-F238E27FC236}">
                <a16:creationId xmlns:a16="http://schemas.microsoft.com/office/drawing/2014/main" id="{140FCFB7-2251-4DE7-B878-A07B57992F00}"/>
              </a:ext>
              <a:ext uri="{C183D7F6-B498-43B3-948B-1728B52AA6E4}">
                <adec:decorative xmlns:adec="http://schemas.microsoft.com/office/drawing/2017/decorative" val="1"/>
              </a:ext>
            </a:extLst>
          </p:cNvPr>
          <p:cNvCxnSpPr>
            <a:cxnSpLocks/>
          </p:cNvCxnSpPr>
          <p:nvPr userDrawn="1"/>
        </p:nvCxnSpPr>
        <p:spPr>
          <a:xfrm>
            <a:off x="360000" y="360000"/>
            <a:ext cx="0" cy="5976000"/>
          </a:xfrm>
          <a:prstGeom prst="line">
            <a:avLst/>
          </a:prstGeom>
          <a:ln w="9525">
            <a:solidFill>
              <a:schemeClr val="accent1"/>
            </a:solidFill>
          </a:ln>
        </p:spPr>
        <p:style>
          <a:lnRef idx="1">
            <a:schemeClr val="accent1"/>
          </a:lnRef>
          <a:fillRef idx="0">
            <a:schemeClr val="accent1"/>
          </a:fillRef>
          <a:effectRef idx="0">
            <a:schemeClr val="accent1"/>
          </a:effectRef>
          <a:fontRef idx="minor">
            <a:schemeClr val="tx1"/>
          </a:fontRef>
        </p:style>
      </p:cxnSp>
      <p:pic>
        <p:nvPicPr>
          <p:cNvPr id="9" name="Picture 8" descr="NSW Government logo">
            <a:extLst>
              <a:ext uri="{FF2B5EF4-FFF2-40B4-BE49-F238E27FC236}">
                <a16:creationId xmlns:a16="http://schemas.microsoft.com/office/drawing/2014/main" id="{27C4C535-7E4B-4B48-BCD8-F680CCDFEE4A}"/>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11221200" y="360000"/>
            <a:ext cx="630000" cy="685525"/>
          </a:xfrm>
          <a:prstGeom prst="rect">
            <a:avLst/>
          </a:prstGeom>
        </p:spPr>
      </p:pic>
    </p:spTree>
    <p:extLst>
      <p:ext uri="{BB962C8B-B14F-4D97-AF65-F5344CB8AC3E}">
        <p14:creationId xmlns:p14="http://schemas.microsoft.com/office/powerpoint/2010/main" val="108068748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Contents 1">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1903A8E2-73B2-4BCE-A537-BD98BFA45482}"/>
              </a:ext>
              <a:ext uri="{C183D7F6-B498-43B3-948B-1728B52AA6E4}">
                <adec:decorative xmlns:adec="http://schemas.microsoft.com/office/drawing/2017/decorative" val="1"/>
              </a:ext>
            </a:extLst>
          </p:cNvPr>
          <p:cNvSpPr/>
          <p:nvPr userDrawn="1"/>
        </p:nvSpPr>
        <p:spPr>
          <a:xfrm>
            <a:off x="0" y="1602000"/>
            <a:ext cx="12192000" cy="5256000"/>
          </a:xfrm>
          <a:prstGeom prst="rect">
            <a:avLst/>
          </a:prstGeom>
          <a:solidFill>
            <a:srgbClr val="EBEB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2" name="Title 1"/>
          <p:cNvSpPr>
            <a:spLocks noGrp="1"/>
          </p:cNvSpPr>
          <p:nvPr>
            <p:ph type="title"/>
          </p:nvPr>
        </p:nvSpPr>
        <p:spPr>
          <a:xfrm>
            <a:off x="360000" y="360000"/>
            <a:ext cx="9720000" cy="1009652"/>
          </a:xfrm>
        </p:spPr>
        <p:txBody>
          <a:bodyPr/>
          <a:lstStyle/>
          <a:p>
            <a:r>
              <a:rPr lang="en-US"/>
              <a:t>Click to edit Master title style</a:t>
            </a:r>
          </a:p>
        </p:txBody>
      </p:sp>
      <p:sp>
        <p:nvSpPr>
          <p:cNvPr id="5" name="Footer Placeholder 4"/>
          <p:cNvSpPr>
            <a:spLocks noGrp="1"/>
          </p:cNvSpPr>
          <p:nvPr>
            <p:ph type="ftr" sz="quarter" idx="11"/>
          </p:nvPr>
        </p:nvSpPr>
        <p:spPr>
          <a:xfrm>
            <a:off x="360000" y="6444000"/>
            <a:ext cx="6720000" cy="252000"/>
          </a:xfrm>
        </p:spPr>
        <p:txBody>
          <a:bodyPr/>
          <a:lstStyle>
            <a:lvl1pPr>
              <a:defRPr>
                <a:solidFill>
                  <a:schemeClr val="tx1"/>
                </a:solidFill>
              </a:defRPr>
            </a:lvl1pPr>
          </a:lstStyle>
          <a:p>
            <a:r>
              <a:rPr lang="en-US"/>
              <a:t>HealthShare NSW</a:t>
            </a:r>
            <a:endParaRPr lang="en-AU"/>
          </a:p>
        </p:txBody>
      </p:sp>
      <p:sp>
        <p:nvSpPr>
          <p:cNvPr id="6" name="Slide Number Placeholder 5"/>
          <p:cNvSpPr>
            <a:spLocks noGrp="1"/>
          </p:cNvSpPr>
          <p:nvPr>
            <p:ph type="sldNum" sz="quarter" idx="12"/>
          </p:nvPr>
        </p:nvSpPr>
        <p:spPr>
          <a:xfrm>
            <a:off x="11317458" y="6444000"/>
            <a:ext cx="490542" cy="180000"/>
          </a:xfrm>
        </p:spPr>
        <p:txBody>
          <a:bodyPr/>
          <a:lstStyle/>
          <a:p>
            <a:fld id="{10A01DC5-1685-4615-8240-15192985C6A2}" type="slidenum">
              <a:rPr lang="en-AU" smtClean="0"/>
              <a:t>‹#›</a:t>
            </a:fld>
            <a:endParaRPr lang="en-AU"/>
          </a:p>
        </p:txBody>
      </p:sp>
      <p:sp>
        <p:nvSpPr>
          <p:cNvPr id="10" name="Table Placeholder 9">
            <a:extLst>
              <a:ext uri="{FF2B5EF4-FFF2-40B4-BE49-F238E27FC236}">
                <a16:creationId xmlns:a16="http://schemas.microsoft.com/office/drawing/2014/main" id="{F8D9268B-FAD5-4A3C-B190-A50230A1D12D}"/>
              </a:ext>
            </a:extLst>
          </p:cNvPr>
          <p:cNvSpPr>
            <a:spLocks noGrp="1"/>
          </p:cNvSpPr>
          <p:nvPr>
            <p:ph type="tbl" sz="quarter" idx="13"/>
          </p:nvPr>
        </p:nvSpPr>
        <p:spPr>
          <a:xfrm>
            <a:off x="360363" y="1800001"/>
            <a:ext cx="11447462" cy="4409998"/>
          </a:xfrm>
        </p:spPr>
        <p:txBody>
          <a:bodyPr/>
          <a:lstStyle/>
          <a:p>
            <a:r>
              <a:rPr lang="en-US"/>
              <a:t>Click icon to add table</a:t>
            </a:r>
            <a:endParaRPr lang="en-AU"/>
          </a:p>
        </p:txBody>
      </p:sp>
      <p:cxnSp>
        <p:nvCxnSpPr>
          <p:cNvPr id="3" name="Straight Connector 2">
            <a:extLst>
              <a:ext uri="{FF2B5EF4-FFF2-40B4-BE49-F238E27FC236}">
                <a16:creationId xmlns:a16="http://schemas.microsoft.com/office/drawing/2014/main" id="{3AA1FFBB-87EE-4071-F4FA-686553951FF5}"/>
              </a:ext>
              <a:ext uri="{C183D7F6-B498-43B3-948B-1728B52AA6E4}">
                <adec:decorative xmlns:adec="http://schemas.microsoft.com/office/drawing/2017/decorative" val="1"/>
              </a:ext>
            </a:extLst>
          </p:cNvPr>
          <p:cNvCxnSpPr/>
          <p:nvPr userDrawn="1"/>
        </p:nvCxnSpPr>
        <p:spPr>
          <a:xfrm>
            <a:off x="360000" y="6300000"/>
            <a:ext cx="114732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0272849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Contents 2">
    <p:spTree>
      <p:nvGrpSpPr>
        <p:cNvPr id="1" name=""/>
        <p:cNvGrpSpPr/>
        <p:nvPr/>
      </p:nvGrpSpPr>
      <p:grpSpPr>
        <a:xfrm>
          <a:off x="0" y="0"/>
          <a:ext cx="0" cy="0"/>
          <a:chOff x="0" y="0"/>
          <a:chExt cx="0" cy="0"/>
        </a:xfrm>
      </p:grpSpPr>
      <p:sp>
        <p:nvSpPr>
          <p:cNvPr id="2" name="Title 1"/>
          <p:cNvSpPr>
            <a:spLocks noGrp="1"/>
          </p:cNvSpPr>
          <p:nvPr>
            <p:ph type="title"/>
          </p:nvPr>
        </p:nvSpPr>
        <p:spPr>
          <a:xfrm>
            <a:off x="360000" y="360000"/>
            <a:ext cx="9720000" cy="1009652"/>
          </a:xfrm>
        </p:spPr>
        <p:txBody>
          <a:bodyPr/>
          <a:lstStyle/>
          <a:p>
            <a:r>
              <a:rPr lang="en-US"/>
              <a:t>Click to edit Master title style</a:t>
            </a:r>
          </a:p>
        </p:txBody>
      </p:sp>
      <p:sp>
        <p:nvSpPr>
          <p:cNvPr id="5" name="Footer Placeholder 4"/>
          <p:cNvSpPr>
            <a:spLocks noGrp="1"/>
          </p:cNvSpPr>
          <p:nvPr>
            <p:ph type="ftr" sz="quarter" idx="11"/>
          </p:nvPr>
        </p:nvSpPr>
        <p:spPr>
          <a:xfrm>
            <a:off x="360000" y="6444000"/>
            <a:ext cx="6720000" cy="252000"/>
          </a:xfrm>
        </p:spPr>
        <p:txBody>
          <a:bodyPr/>
          <a:lstStyle/>
          <a:p>
            <a:r>
              <a:rPr lang="en-US"/>
              <a:t>HealthShare NSW</a:t>
            </a:r>
            <a:endParaRPr lang="en-AU"/>
          </a:p>
        </p:txBody>
      </p:sp>
      <p:sp>
        <p:nvSpPr>
          <p:cNvPr id="6" name="Slide Number Placeholder 5"/>
          <p:cNvSpPr>
            <a:spLocks noGrp="1"/>
          </p:cNvSpPr>
          <p:nvPr>
            <p:ph type="sldNum" sz="quarter" idx="12"/>
          </p:nvPr>
        </p:nvSpPr>
        <p:spPr>
          <a:xfrm>
            <a:off x="11317458" y="6444000"/>
            <a:ext cx="490542" cy="180000"/>
          </a:xfrm>
        </p:spPr>
        <p:txBody>
          <a:bodyPr/>
          <a:lstStyle/>
          <a:p>
            <a:fld id="{10A01DC5-1685-4615-8240-15192985C6A2}" type="slidenum">
              <a:rPr lang="en-AU" smtClean="0"/>
              <a:t>‹#›</a:t>
            </a:fld>
            <a:endParaRPr lang="en-AU"/>
          </a:p>
        </p:txBody>
      </p:sp>
      <p:sp>
        <p:nvSpPr>
          <p:cNvPr id="10" name="Table Placeholder 9">
            <a:extLst>
              <a:ext uri="{FF2B5EF4-FFF2-40B4-BE49-F238E27FC236}">
                <a16:creationId xmlns:a16="http://schemas.microsoft.com/office/drawing/2014/main" id="{F8D9268B-FAD5-4A3C-B190-A50230A1D12D}"/>
              </a:ext>
            </a:extLst>
          </p:cNvPr>
          <p:cNvSpPr>
            <a:spLocks noGrp="1"/>
          </p:cNvSpPr>
          <p:nvPr>
            <p:ph type="tbl" sz="quarter" idx="13"/>
          </p:nvPr>
        </p:nvSpPr>
        <p:spPr>
          <a:xfrm>
            <a:off x="360363" y="1620000"/>
            <a:ext cx="11447462" cy="4500000"/>
          </a:xfrm>
        </p:spPr>
        <p:txBody>
          <a:bodyPr/>
          <a:lstStyle/>
          <a:p>
            <a:r>
              <a:rPr lang="en-US"/>
              <a:t>Click icon to add table</a:t>
            </a:r>
            <a:endParaRPr lang="en-AU"/>
          </a:p>
        </p:txBody>
      </p:sp>
      <p:cxnSp>
        <p:nvCxnSpPr>
          <p:cNvPr id="3" name="Straight Connector 2">
            <a:extLst>
              <a:ext uri="{FF2B5EF4-FFF2-40B4-BE49-F238E27FC236}">
                <a16:creationId xmlns:a16="http://schemas.microsoft.com/office/drawing/2014/main" id="{FB670555-B43A-CAE4-9D2B-A1160C350DEF}"/>
              </a:ext>
              <a:ext uri="{C183D7F6-B498-43B3-948B-1728B52AA6E4}">
                <adec:decorative xmlns:adec="http://schemas.microsoft.com/office/drawing/2017/decorative" val="1"/>
              </a:ext>
            </a:extLst>
          </p:cNvPr>
          <p:cNvCxnSpPr/>
          <p:nvPr userDrawn="1"/>
        </p:nvCxnSpPr>
        <p:spPr>
          <a:xfrm>
            <a:off x="360000" y="6300000"/>
            <a:ext cx="114732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3539219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over 2">
    <p:spTree>
      <p:nvGrpSpPr>
        <p:cNvPr id="1" name=""/>
        <p:cNvGrpSpPr/>
        <p:nvPr/>
      </p:nvGrpSpPr>
      <p:grpSpPr>
        <a:xfrm>
          <a:off x="0" y="0"/>
          <a:ext cx="0" cy="0"/>
          <a:chOff x="0" y="0"/>
          <a:chExt cx="0" cy="0"/>
        </a:xfrm>
      </p:grpSpPr>
      <p:sp>
        <p:nvSpPr>
          <p:cNvPr id="5" name="Picture Placeholder 4" descr="Image box only">
            <a:extLst>
              <a:ext uri="{FF2B5EF4-FFF2-40B4-BE49-F238E27FC236}">
                <a16:creationId xmlns:a16="http://schemas.microsoft.com/office/drawing/2014/main" id="{47081598-8EF9-4067-828C-DA3306F39365}"/>
              </a:ext>
            </a:extLst>
          </p:cNvPr>
          <p:cNvSpPr>
            <a:spLocks noGrp="1"/>
          </p:cNvSpPr>
          <p:nvPr>
            <p:ph type="pic" sz="quarter" idx="13"/>
          </p:nvPr>
        </p:nvSpPr>
        <p:spPr>
          <a:xfrm>
            <a:off x="-1" y="0"/>
            <a:ext cx="3060000" cy="6858000"/>
          </a:xfrm>
          <a:pattFill prst="pct10">
            <a:fgClr>
              <a:schemeClr val="accent1"/>
            </a:fgClr>
            <a:bgClr>
              <a:schemeClr val="bg1"/>
            </a:bgClr>
          </a:pattFill>
        </p:spPr>
        <p:txBody>
          <a:bodyPr/>
          <a:lstStyle/>
          <a:p>
            <a:r>
              <a:rPr lang="en-US"/>
              <a:t>Click icon to add picture</a:t>
            </a:r>
            <a:endParaRPr lang="en-AU"/>
          </a:p>
        </p:txBody>
      </p:sp>
      <p:sp>
        <p:nvSpPr>
          <p:cNvPr id="4" name="Rectangle 3">
            <a:extLst>
              <a:ext uri="{FF2B5EF4-FFF2-40B4-BE49-F238E27FC236}">
                <a16:creationId xmlns:a16="http://schemas.microsoft.com/office/drawing/2014/main" id="{E57A2D9F-61E4-43DD-AEE4-7DB03212C80F}"/>
              </a:ext>
              <a:ext uri="{C183D7F6-B498-43B3-948B-1728B52AA6E4}">
                <adec:decorative xmlns:adec="http://schemas.microsoft.com/office/drawing/2017/decorative" val="1"/>
              </a:ext>
            </a:extLst>
          </p:cNvPr>
          <p:cNvSpPr/>
          <p:nvPr userDrawn="1"/>
        </p:nvSpPr>
        <p:spPr>
          <a:xfrm>
            <a:off x="3060000" y="0"/>
            <a:ext cx="777600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solidFill>
                <a:schemeClr val="bg1"/>
              </a:solidFill>
              <a:latin typeface="Public Sans SemiBold" pitchFamily="2" charset="0"/>
            </a:endParaRPr>
          </a:p>
        </p:txBody>
      </p:sp>
      <p:sp>
        <p:nvSpPr>
          <p:cNvPr id="2" name="Title 1"/>
          <p:cNvSpPr>
            <a:spLocks noGrp="1"/>
          </p:cNvSpPr>
          <p:nvPr>
            <p:ph type="ctrTitle" hasCustomPrompt="1"/>
          </p:nvPr>
        </p:nvSpPr>
        <p:spPr>
          <a:xfrm>
            <a:off x="3599998" y="2100949"/>
            <a:ext cx="6964836" cy="1176813"/>
          </a:xfrm>
          <a:ln>
            <a:noFill/>
          </a:ln>
        </p:spPr>
        <p:txBody>
          <a:bodyPr anchor="t">
            <a:normAutofit/>
          </a:bodyPr>
          <a:lstStyle>
            <a:lvl1pPr algn="l">
              <a:lnSpc>
                <a:spcPct val="90000"/>
              </a:lnSpc>
              <a:defRPr sz="4800">
                <a:solidFill>
                  <a:schemeClr val="bg1"/>
                </a:solidFill>
              </a:defRPr>
            </a:lvl1pPr>
          </a:lstStyle>
          <a:p>
            <a:r>
              <a:rPr lang="en-US"/>
              <a:t>Presentation title 1</a:t>
            </a:r>
          </a:p>
        </p:txBody>
      </p:sp>
      <p:sp>
        <p:nvSpPr>
          <p:cNvPr id="11" name="Text Placeholder 10">
            <a:extLst>
              <a:ext uri="{FF2B5EF4-FFF2-40B4-BE49-F238E27FC236}">
                <a16:creationId xmlns:a16="http://schemas.microsoft.com/office/drawing/2014/main" id="{AA33BD13-5953-47AF-A601-951A768FEDA1}"/>
              </a:ext>
            </a:extLst>
          </p:cNvPr>
          <p:cNvSpPr>
            <a:spLocks noGrp="1"/>
          </p:cNvSpPr>
          <p:nvPr>
            <p:ph type="body" sz="quarter" idx="10" hasCustomPrompt="1"/>
          </p:nvPr>
        </p:nvSpPr>
        <p:spPr>
          <a:xfrm>
            <a:off x="3599999" y="4403188"/>
            <a:ext cx="5135997" cy="1176813"/>
          </a:xfrm>
        </p:spPr>
        <p:txBody>
          <a:bodyPr anchor="b">
            <a:noAutofit/>
          </a:bodyPr>
          <a:lstStyle>
            <a:lvl1pPr>
              <a:defRPr sz="2000">
                <a:solidFill>
                  <a:schemeClr val="bg1"/>
                </a:solidFill>
                <a:latin typeface="+mj-lt"/>
              </a:defRPr>
            </a:lvl1pPr>
            <a:lvl2pPr>
              <a:defRPr sz="2000">
                <a:solidFill>
                  <a:schemeClr val="bg1"/>
                </a:solidFill>
              </a:defRPr>
            </a:lvl2pPr>
            <a:lvl3pPr>
              <a:defRPr sz="2000">
                <a:solidFill>
                  <a:schemeClr val="bg1"/>
                </a:solidFill>
              </a:defRPr>
            </a:lvl3pPr>
            <a:lvl4pPr>
              <a:defRPr sz="2000">
                <a:solidFill>
                  <a:schemeClr val="bg1"/>
                </a:solidFill>
              </a:defRPr>
            </a:lvl4pPr>
            <a:lvl5pPr>
              <a:defRPr sz="2000">
                <a:solidFill>
                  <a:schemeClr val="bg1"/>
                </a:solidFill>
              </a:defRPr>
            </a:lvl5pPr>
          </a:lstStyle>
          <a:p>
            <a:pPr lvl="0"/>
            <a:r>
              <a:rPr lang="en-US"/>
              <a:t>Subtitle</a:t>
            </a:r>
          </a:p>
        </p:txBody>
      </p:sp>
      <p:sp>
        <p:nvSpPr>
          <p:cNvPr id="15" name="Text Placeholder 14">
            <a:extLst>
              <a:ext uri="{FF2B5EF4-FFF2-40B4-BE49-F238E27FC236}">
                <a16:creationId xmlns:a16="http://schemas.microsoft.com/office/drawing/2014/main" id="{B9280053-307C-4D8A-BF45-7B6743FA55E3}"/>
              </a:ext>
            </a:extLst>
          </p:cNvPr>
          <p:cNvSpPr>
            <a:spLocks noGrp="1"/>
          </p:cNvSpPr>
          <p:nvPr>
            <p:ph type="body" sz="quarter" idx="11" hasCustomPrompt="1"/>
          </p:nvPr>
        </p:nvSpPr>
        <p:spPr>
          <a:xfrm>
            <a:off x="3600000" y="5940000"/>
            <a:ext cx="3600000" cy="558001"/>
          </a:xfrm>
        </p:spPr>
        <p:txBody>
          <a:bodyPr>
            <a:noAutofit/>
          </a:bodyPr>
          <a:lstStyle>
            <a:lvl1pPr>
              <a:lnSpc>
                <a:spcPct val="100000"/>
              </a:lnSpc>
              <a:spcAft>
                <a:spcPts val="0"/>
              </a:spcAft>
              <a:defRPr sz="1600" b="0">
                <a:solidFill>
                  <a:schemeClr val="bg1"/>
                </a:solidFill>
                <a:latin typeface="Public Sans SemiBold" pitchFamily="2" charset="0"/>
              </a:defRPr>
            </a:lvl1pPr>
            <a:lvl2pPr>
              <a:lnSpc>
                <a:spcPct val="100000"/>
              </a:lnSpc>
              <a:spcAft>
                <a:spcPts val="0"/>
              </a:spcAft>
              <a:defRPr sz="1600">
                <a:solidFill>
                  <a:schemeClr val="bg1"/>
                </a:solidFill>
                <a:latin typeface="+mn-lt"/>
              </a:defRPr>
            </a:lvl2pPr>
            <a:lvl3pPr marL="0" indent="0">
              <a:buNone/>
              <a:defRPr sz="2000">
                <a:solidFill>
                  <a:schemeClr val="bg1"/>
                </a:solidFill>
              </a:defRPr>
            </a:lvl3pPr>
            <a:lvl4pPr>
              <a:defRPr sz="2000">
                <a:solidFill>
                  <a:schemeClr val="bg1"/>
                </a:solidFill>
              </a:defRPr>
            </a:lvl4pPr>
            <a:lvl5pPr>
              <a:defRPr sz="2000">
                <a:solidFill>
                  <a:schemeClr val="bg1"/>
                </a:solidFill>
              </a:defRPr>
            </a:lvl5pPr>
          </a:lstStyle>
          <a:p>
            <a:pPr lvl="0"/>
            <a:r>
              <a:rPr lang="en-US"/>
              <a:t>Presenter name</a:t>
            </a:r>
          </a:p>
          <a:p>
            <a:pPr lvl="1"/>
            <a:r>
              <a:rPr lang="en-US"/>
              <a:t>Presenter title</a:t>
            </a:r>
          </a:p>
        </p:txBody>
      </p:sp>
      <p:cxnSp>
        <p:nvCxnSpPr>
          <p:cNvPr id="19" name="Straight Connector 18">
            <a:extLst>
              <a:ext uri="{FF2B5EF4-FFF2-40B4-BE49-F238E27FC236}">
                <a16:creationId xmlns:a16="http://schemas.microsoft.com/office/drawing/2014/main" id="{DB400A8E-928A-43DB-8723-796D9A555203}"/>
              </a:ext>
              <a:ext uri="{C183D7F6-B498-43B3-948B-1728B52AA6E4}">
                <adec:decorative xmlns:adec="http://schemas.microsoft.com/office/drawing/2017/decorative" val="1"/>
              </a:ext>
            </a:extLst>
          </p:cNvPr>
          <p:cNvCxnSpPr>
            <a:cxnSpLocks/>
          </p:cNvCxnSpPr>
          <p:nvPr userDrawn="1"/>
        </p:nvCxnSpPr>
        <p:spPr>
          <a:xfrm>
            <a:off x="3456000" y="388136"/>
            <a:ext cx="0" cy="6012000"/>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sp>
        <p:nvSpPr>
          <p:cNvPr id="12" name="Footer Placeholder 15">
            <a:extLst>
              <a:ext uri="{FF2B5EF4-FFF2-40B4-BE49-F238E27FC236}">
                <a16:creationId xmlns:a16="http://schemas.microsoft.com/office/drawing/2014/main" id="{1C5258F5-C218-4AA4-859E-F2C517BF1AF0}"/>
              </a:ext>
            </a:extLst>
          </p:cNvPr>
          <p:cNvSpPr txBox="1">
            <a:spLocks/>
          </p:cNvSpPr>
          <p:nvPr userDrawn="1"/>
        </p:nvSpPr>
        <p:spPr>
          <a:xfrm>
            <a:off x="3599998" y="359999"/>
            <a:ext cx="4500000" cy="512197"/>
          </a:xfrm>
          <a:prstGeom prst="rect">
            <a:avLst/>
          </a:prstGeom>
        </p:spPr>
        <p:txBody>
          <a:bodyPr vert="horz" lIns="0" tIns="0" rIns="0" bIns="0" rtlCol="0" anchor="t"/>
          <a:lstStyle>
            <a:defPPr>
              <a:defRPr lang="en-US"/>
            </a:defPPr>
            <a:lvl1pPr marL="0" algn="l" defTabSz="609585" rtl="0" eaLnBrk="1" latinLnBrk="0" hangingPunct="1">
              <a:defRPr sz="1400" kern="1200">
                <a:solidFill>
                  <a:schemeClr val="bg2"/>
                </a:solidFill>
                <a:latin typeface="Public Sans SemiBold" pitchFamily="2" charset="0"/>
                <a:ea typeface="+mn-ea"/>
                <a:cs typeface="+mn-cs"/>
              </a:defRPr>
            </a:lvl1pPr>
            <a:lvl2pPr marL="609585" algn="l" defTabSz="609585" rtl="0" eaLnBrk="1" latinLnBrk="0" hangingPunct="1">
              <a:defRPr sz="2400" kern="1200">
                <a:solidFill>
                  <a:schemeClr val="tx1"/>
                </a:solidFill>
                <a:latin typeface="+mn-lt"/>
                <a:ea typeface="+mn-ea"/>
                <a:cs typeface="+mn-cs"/>
              </a:defRPr>
            </a:lvl2pPr>
            <a:lvl3pPr marL="1219170" algn="l" defTabSz="609585" rtl="0" eaLnBrk="1" latinLnBrk="0" hangingPunct="1">
              <a:defRPr sz="2400" kern="1200">
                <a:solidFill>
                  <a:schemeClr val="tx1"/>
                </a:solidFill>
                <a:latin typeface="+mn-lt"/>
                <a:ea typeface="+mn-ea"/>
                <a:cs typeface="+mn-cs"/>
              </a:defRPr>
            </a:lvl3pPr>
            <a:lvl4pPr marL="1828754" algn="l" defTabSz="609585" rtl="0" eaLnBrk="1" latinLnBrk="0" hangingPunct="1">
              <a:defRPr sz="2400" kern="1200">
                <a:solidFill>
                  <a:schemeClr val="tx1"/>
                </a:solidFill>
                <a:latin typeface="+mn-lt"/>
                <a:ea typeface="+mn-ea"/>
                <a:cs typeface="+mn-cs"/>
              </a:defRPr>
            </a:lvl4pPr>
            <a:lvl5pPr marL="2438339" algn="l" defTabSz="609585" rtl="0" eaLnBrk="1" latinLnBrk="0" hangingPunct="1">
              <a:defRPr sz="2400" kern="1200">
                <a:solidFill>
                  <a:schemeClr val="tx1"/>
                </a:solidFill>
                <a:latin typeface="+mn-lt"/>
                <a:ea typeface="+mn-ea"/>
                <a:cs typeface="+mn-cs"/>
              </a:defRPr>
            </a:lvl5pPr>
            <a:lvl6pPr marL="3047924" algn="l" defTabSz="609585" rtl="0" eaLnBrk="1" latinLnBrk="0" hangingPunct="1">
              <a:defRPr sz="2400" kern="1200">
                <a:solidFill>
                  <a:schemeClr val="tx1"/>
                </a:solidFill>
                <a:latin typeface="+mn-lt"/>
                <a:ea typeface="+mn-ea"/>
                <a:cs typeface="+mn-cs"/>
              </a:defRPr>
            </a:lvl6pPr>
            <a:lvl7pPr marL="3657509" algn="l" defTabSz="609585" rtl="0" eaLnBrk="1" latinLnBrk="0" hangingPunct="1">
              <a:defRPr sz="2400" kern="1200">
                <a:solidFill>
                  <a:schemeClr val="tx1"/>
                </a:solidFill>
                <a:latin typeface="+mn-lt"/>
                <a:ea typeface="+mn-ea"/>
                <a:cs typeface="+mn-cs"/>
              </a:defRPr>
            </a:lvl7pPr>
            <a:lvl8pPr marL="4267093" algn="l" defTabSz="609585" rtl="0" eaLnBrk="1" latinLnBrk="0" hangingPunct="1">
              <a:defRPr sz="2400" kern="1200">
                <a:solidFill>
                  <a:schemeClr val="tx1"/>
                </a:solidFill>
                <a:latin typeface="+mn-lt"/>
                <a:ea typeface="+mn-ea"/>
                <a:cs typeface="+mn-cs"/>
              </a:defRPr>
            </a:lvl8pPr>
            <a:lvl9pPr marL="4876678" algn="l" defTabSz="609585" rtl="0" eaLnBrk="1" latinLnBrk="0" hangingPunct="1">
              <a:defRPr sz="2400" kern="1200">
                <a:solidFill>
                  <a:schemeClr val="tx1"/>
                </a:solidFill>
                <a:latin typeface="+mn-lt"/>
                <a:ea typeface="+mn-ea"/>
                <a:cs typeface="+mn-cs"/>
              </a:defRPr>
            </a:lvl9pPr>
          </a:lstStyle>
          <a:p>
            <a:r>
              <a:rPr lang="en-US">
                <a:solidFill>
                  <a:schemeClr val="bg1"/>
                </a:solidFill>
              </a:rPr>
              <a:t>HealthShare NSW</a:t>
            </a:r>
            <a:endParaRPr lang="en-AU">
              <a:solidFill>
                <a:schemeClr val="bg1"/>
              </a:solidFill>
            </a:endParaRPr>
          </a:p>
        </p:txBody>
      </p:sp>
      <p:sp>
        <p:nvSpPr>
          <p:cNvPr id="10" name="Text Placeholder 14">
            <a:extLst>
              <a:ext uri="{FF2B5EF4-FFF2-40B4-BE49-F238E27FC236}">
                <a16:creationId xmlns:a16="http://schemas.microsoft.com/office/drawing/2014/main" id="{BE05D739-6D43-4456-A09F-A1468477D5CB}"/>
              </a:ext>
            </a:extLst>
          </p:cNvPr>
          <p:cNvSpPr>
            <a:spLocks noGrp="1"/>
          </p:cNvSpPr>
          <p:nvPr>
            <p:ph type="body" sz="quarter" idx="12" hasCustomPrompt="1"/>
          </p:nvPr>
        </p:nvSpPr>
        <p:spPr>
          <a:xfrm>
            <a:off x="7644575" y="5684343"/>
            <a:ext cx="2700000" cy="744977"/>
          </a:xfrm>
        </p:spPr>
        <p:txBody>
          <a:bodyPr anchor="b">
            <a:noAutofit/>
          </a:bodyPr>
          <a:lstStyle>
            <a:lvl1pPr algn="r">
              <a:defRPr sz="1600" b="0">
                <a:solidFill>
                  <a:schemeClr val="bg1"/>
                </a:solidFill>
                <a:latin typeface="+mn-lt"/>
              </a:defRPr>
            </a:lvl1pPr>
            <a:lvl2pPr>
              <a:defRPr sz="1600">
                <a:solidFill>
                  <a:schemeClr val="bg1"/>
                </a:solidFill>
              </a:defRPr>
            </a:lvl2pPr>
            <a:lvl3pPr marL="0" indent="0">
              <a:buNone/>
              <a:defRPr sz="2000">
                <a:solidFill>
                  <a:schemeClr val="bg1"/>
                </a:solidFill>
              </a:defRPr>
            </a:lvl3pPr>
            <a:lvl4pPr>
              <a:defRPr sz="2000">
                <a:solidFill>
                  <a:schemeClr val="bg1"/>
                </a:solidFill>
              </a:defRPr>
            </a:lvl4pPr>
            <a:lvl5pPr>
              <a:defRPr sz="2000">
                <a:solidFill>
                  <a:schemeClr val="bg1"/>
                </a:solidFill>
              </a:defRPr>
            </a:lvl5pPr>
          </a:lstStyle>
          <a:p>
            <a:pPr lvl="0"/>
            <a:r>
              <a:rPr lang="en-US"/>
              <a:t>00 Month 20YY</a:t>
            </a:r>
          </a:p>
        </p:txBody>
      </p:sp>
    </p:spTree>
    <p:extLst>
      <p:ext uri="{BB962C8B-B14F-4D97-AF65-F5344CB8AC3E}">
        <p14:creationId xmlns:p14="http://schemas.microsoft.com/office/powerpoint/2010/main" val="66865383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60000" y="360000"/>
            <a:ext cx="9720000" cy="1009652"/>
          </a:xfrm>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p:cNvSpPr>
            <a:spLocks noGrp="1"/>
          </p:cNvSpPr>
          <p:nvPr>
            <p:ph type="ftr" sz="quarter" idx="11"/>
          </p:nvPr>
        </p:nvSpPr>
        <p:spPr>
          <a:xfrm>
            <a:off x="360000" y="6444000"/>
            <a:ext cx="6720000" cy="252000"/>
          </a:xfrm>
        </p:spPr>
        <p:txBody>
          <a:bodyPr/>
          <a:lstStyle>
            <a:lvl1pPr>
              <a:defRPr>
                <a:solidFill>
                  <a:schemeClr val="tx1"/>
                </a:solidFill>
              </a:defRPr>
            </a:lvl1pPr>
          </a:lstStyle>
          <a:p>
            <a:r>
              <a:rPr lang="en-US"/>
              <a:t>HealthShare NSW</a:t>
            </a:r>
            <a:endParaRPr lang="en-AU"/>
          </a:p>
          <a:p>
            <a:endParaRPr lang="en-AU"/>
          </a:p>
        </p:txBody>
      </p:sp>
      <p:sp>
        <p:nvSpPr>
          <p:cNvPr id="6" name="Slide Number Placeholder 5"/>
          <p:cNvSpPr>
            <a:spLocks noGrp="1"/>
          </p:cNvSpPr>
          <p:nvPr>
            <p:ph type="sldNum" sz="quarter" idx="12"/>
          </p:nvPr>
        </p:nvSpPr>
        <p:spPr>
          <a:xfrm>
            <a:off x="11317458" y="6444000"/>
            <a:ext cx="490542" cy="180000"/>
          </a:xfrm>
        </p:spPr>
        <p:txBody>
          <a:bodyPr/>
          <a:lstStyle/>
          <a:p>
            <a:fld id="{10A01DC5-1685-4615-8240-15192985C6A2}" type="slidenum">
              <a:rPr lang="en-AU" smtClean="0"/>
              <a:t>‹#›</a:t>
            </a:fld>
            <a:endParaRPr lang="en-AU"/>
          </a:p>
        </p:txBody>
      </p:sp>
      <p:cxnSp>
        <p:nvCxnSpPr>
          <p:cNvPr id="7" name="Straight Connector 6">
            <a:extLst>
              <a:ext uri="{FF2B5EF4-FFF2-40B4-BE49-F238E27FC236}">
                <a16:creationId xmlns:a16="http://schemas.microsoft.com/office/drawing/2014/main" id="{FDEA8E5D-F9A7-48AC-AF91-6754515E9D1B}"/>
              </a:ext>
              <a:ext uri="{C183D7F6-B498-43B3-948B-1728B52AA6E4}">
                <adec:decorative xmlns:adec="http://schemas.microsoft.com/office/drawing/2017/decorative" val="1"/>
              </a:ext>
            </a:extLst>
          </p:cNvPr>
          <p:cNvCxnSpPr/>
          <p:nvPr userDrawn="1"/>
        </p:nvCxnSpPr>
        <p:spPr>
          <a:xfrm>
            <a:off x="360000" y="1548000"/>
            <a:ext cx="114732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73D7C65C-44E2-4933-BFBB-90BBEEAAAC45}"/>
              </a:ext>
              <a:ext uri="{C183D7F6-B498-43B3-948B-1728B52AA6E4}">
                <adec:decorative xmlns:adec="http://schemas.microsoft.com/office/drawing/2017/decorative" val="1"/>
              </a:ext>
            </a:extLst>
          </p:cNvPr>
          <p:cNvCxnSpPr/>
          <p:nvPr userDrawn="1"/>
        </p:nvCxnSpPr>
        <p:spPr>
          <a:xfrm>
            <a:off x="360000" y="6300000"/>
            <a:ext cx="114732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3216612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 preserve="1">
  <p:cSld name="Title and 2 Column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a:xfrm>
            <a:off x="360000" y="1800000"/>
            <a:ext cx="11473200" cy="4351339"/>
          </a:xfrm>
        </p:spPr>
        <p:txBody>
          <a:bodyPr numCol="2" spcCol="18000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p:cNvSpPr>
            <a:spLocks noGrp="1"/>
          </p:cNvSpPr>
          <p:nvPr>
            <p:ph type="ftr" sz="quarter" idx="11"/>
          </p:nvPr>
        </p:nvSpPr>
        <p:spPr>
          <a:xfrm>
            <a:off x="360000" y="6444000"/>
            <a:ext cx="6720000" cy="252000"/>
          </a:xfrm>
        </p:spPr>
        <p:txBody>
          <a:bodyPr/>
          <a:lstStyle>
            <a:lvl1pPr>
              <a:defRPr>
                <a:solidFill>
                  <a:schemeClr val="tx1"/>
                </a:solidFill>
              </a:defRPr>
            </a:lvl1pPr>
          </a:lstStyle>
          <a:p>
            <a:r>
              <a:rPr lang="en-US"/>
              <a:t>HealthShare NSW</a:t>
            </a:r>
            <a:endParaRPr lang="en-AU"/>
          </a:p>
        </p:txBody>
      </p:sp>
      <p:sp>
        <p:nvSpPr>
          <p:cNvPr id="6" name="Slide Number Placeholder 5"/>
          <p:cNvSpPr>
            <a:spLocks noGrp="1"/>
          </p:cNvSpPr>
          <p:nvPr>
            <p:ph type="sldNum" sz="quarter" idx="12"/>
          </p:nvPr>
        </p:nvSpPr>
        <p:spPr>
          <a:xfrm>
            <a:off x="11317458" y="6444000"/>
            <a:ext cx="490542" cy="180000"/>
          </a:xfrm>
        </p:spPr>
        <p:txBody>
          <a:bodyPr/>
          <a:lstStyle/>
          <a:p>
            <a:fld id="{10A01DC5-1685-4615-8240-15192985C6A2}" type="slidenum">
              <a:rPr lang="en-AU" smtClean="0"/>
              <a:t>‹#›</a:t>
            </a:fld>
            <a:endParaRPr lang="en-AU"/>
          </a:p>
        </p:txBody>
      </p:sp>
      <p:cxnSp>
        <p:nvCxnSpPr>
          <p:cNvPr id="7" name="Straight Connector 6">
            <a:extLst>
              <a:ext uri="{FF2B5EF4-FFF2-40B4-BE49-F238E27FC236}">
                <a16:creationId xmlns:a16="http://schemas.microsoft.com/office/drawing/2014/main" id="{FDEA8E5D-F9A7-48AC-AF91-6754515E9D1B}"/>
              </a:ext>
              <a:ext uri="{C183D7F6-B498-43B3-948B-1728B52AA6E4}">
                <adec:decorative xmlns:adec="http://schemas.microsoft.com/office/drawing/2017/decorative" val="1"/>
              </a:ext>
            </a:extLst>
          </p:cNvPr>
          <p:cNvCxnSpPr/>
          <p:nvPr userDrawn="1"/>
        </p:nvCxnSpPr>
        <p:spPr>
          <a:xfrm>
            <a:off x="360000" y="1548000"/>
            <a:ext cx="114732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28ABACDD-EEA1-4D7E-AF09-D231DF0AC4BA}"/>
              </a:ext>
              <a:ext uri="{C183D7F6-B498-43B3-948B-1728B52AA6E4}">
                <adec:decorative xmlns:adec="http://schemas.microsoft.com/office/drawing/2017/decorative" val="1"/>
              </a:ext>
            </a:extLst>
          </p:cNvPr>
          <p:cNvCxnSpPr/>
          <p:nvPr userDrawn="1"/>
        </p:nvCxnSpPr>
        <p:spPr>
          <a:xfrm>
            <a:off x="360000" y="6300000"/>
            <a:ext cx="114732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4986136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Title, Text box and 2 Column Content box">
    <p:spTree>
      <p:nvGrpSpPr>
        <p:cNvPr id="1" name=""/>
        <p:cNvGrpSpPr/>
        <p:nvPr/>
      </p:nvGrpSpPr>
      <p:grpSpPr>
        <a:xfrm>
          <a:off x="0" y="0"/>
          <a:ext cx="0" cy="0"/>
          <a:chOff x="0" y="0"/>
          <a:chExt cx="0" cy="0"/>
        </a:xfrm>
      </p:grpSpPr>
      <p:sp>
        <p:nvSpPr>
          <p:cNvPr id="2" name="Title 1"/>
          <p:cNvSpPr>
            <a:spLocks noGrp="1"/>
          </p:cNvSpPr>
          <p:nvPr>
            <p:ph type="title"/>
          </p:nvPr>
        </p:nvSpPr>
        <p:spPr>
          <a:xfrm>
            <a:off x="360000" y="360000"/>
            <a:ext cx="9720000" cy="1009652"/>
          </a:xfrm>
        </p:spPr>
        <p:txBody>
          <a:bodyPr/>
          <a:lstStyle/>
          <a:p>
            <a:r>
              <a:rPr lang="en-US"/>
              <a:t>Click to edit Master title style</a:t>
            </a:r>
          </a:p>
        </p:txBody>
      </p:sp>
      <p:sp>
        <p:nvSpPr>
          <p:cNvPr id="3" name="Content Placeholder 2"/>
          <p:cNvSpPr>
            <a:spLocks noGrp="1"/>
          </p:cNvSpPr>
          <p:nvPr>
            <p:ph idx="1"/>
          </p:nvPr>
        </p:nvSpPr>
        <p:spPr>
          <a:xfrm>
            <a:off x="5220000" y="2340000"/>
            <a:ext cx="6612000" cy="3960000"/>
          </a:xfrm>
        </p:spPr>
        <p:txBody>
          <a:bodyPr numCol="2" spcCol="18000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p:cNvSpPr>
            <a:spLocks noGrp="1"/>
          </p:cNvSpPr>
          <p:nvPr>
            <p:ph type="ftr" sz="quarter" idx="11"/>
          </p:nvPr>
        </p:nvSpPr>
        <p:spPr>
          <a:xfrm>
            <a:off x="360000" y="6444000"/>
            <a:ext cx="6720000" cy="252000"/>
          </a:xfrm>
        </p:spPr>
        <p:txBody>
          <a:bodyPr/>
          <a:lstStyle>
            <a:lvl1pPr>
              <a:defRPr>
                <a:solidFill>
                  <a:schemeClr val="tx1"/>
                </a:solidFill>
              </a:defRPr>
            </a:lvl1pPr>
          </a:lstStyle>
          <a:p>
            <a:r>
              <a:rPr lang="en-US"/>
              <a:t>HealthShare NSW</a:t>
            </a:r>
            <a:endParaRPr lang="en-AU"/>
          </a:p>
        </p:txBody>
      </p:sp>
      <p:sp>
        <p:nvSpPr>
          <p:cNvPr id="6" name="Slide Number Placeholder 5"/>
          <p:cNvSpPr>
            <a:spLocks noGrp="1"/>
          </p:cNvSpPr>
          <p:nvPr>
            <p:ph type="sldNum" sz="quarter" idx="12"/>
          </p:nvPr>
        </p:nvSpPr>
        <p:spPr>
          <a:xfrm>
            <a:off x="11317458" y="6444000"/>
            <a:ext cx="490542" cy="180000"/>
          </a:xfrm>
        </p:spPr>
        <p:txBody>
          <a:bodyPr/>
          <a:lstStyle/>
          <a:p>
            <a:fld id="{10A01DC5-1685-4615-8240-15192985C6A2}" type="slidenum">
              <a:rPr lang="en-AU" smtClean="0"/>
              <a:t>‹#›</a:t>
            </a:fld>
            <a:endParaRPr lang="en-AU"/>
          </a:p>
        </p:txBody>
      </p:sp>
      <p:cxnSp>
        <p:nvCxnSpPr>
          <p:cNvPr id="7" name="Straight Connector 6">
            <a:extLst>
              <a:ext uri="{FF2B5EF4-FFF2-40B4-BE49-F238E27FC236}">
                <a16:creationId xmlns:a16="http://schemas.microsoft.com/office/drawing/2014/main" id="{FDEA8E5D-F9A7-48AC-AF91-6754515E9D1B}"/>
              </a:ext>
              <a:ext uri="{C183D7F6-B498-43B3-948B-1728B52AA6E4}">
                <adec:decorative xmlns:adec="http://schemas.microsoft.com/office/drawing/2017/decorative" val="1"/>
              </a:ext>
            </a:extLst>
          </p:cNvPr>
          <p:cNvCxnSpPr/>
          <p:nvPr userDrawn="1"/>
        </p:nvCxnSpPr>
        <p:spPr>
          <a:xfrm>
            <a:off x="360000" y="2160000"/>
            <a:ext cx="114732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Text Placeholder 8">
            <a:extLst>
              <a:ext uri="{FF2B5EF4-FFF2-40B4-BE49-F238E27FC236}">
                <a16:creationId xmlns:a16="http://schemas.microsoft.com/office/drawing/2014/main" id="{A728366C-8E0F-43D3-99CB-DE12D7F372E5}"/>
              </a:ext>
            </a:extLst>
          </p:cNvPr>
          <p:cNvSpPr>
            <a:spLocks noGrp="1"/>
          </p:cNvSpPr>
          <p:nvPr>
            <p:ph type="body" sz="quarter" idx="13"/>
          </p:nvPr>
        </p:nvSpPr>
        <p:spPr>
          <a:xfrm>
            <a:off x="360000" y="2340000"/>
            <a:ext cx="4680000" cy="3960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cxnSp>
        <p:nvCxnSpPr>
          <p:cNvPr id="8" name="Straight Connector 7">
            <a:extLst>
              <a:ext uri="{FF2B5EF4-FFF2-40B4-BE49-F238E27FC236}">
                <a16:creationId xmlns:a16="http://schemas.microsoft.com/office/drawing/2014/main" id="{16BCD34B-1FA4-44E7-8DB1-563EE4286E2E}"/>
              </a:ext>
              <a:ext uri="{C183D7F6-B498-43B3-948B-1728B52AA6E4}">
                <adec:decorative xmlns:adec="http://schemas.microsoft.com/office/drawing/2017/decorative" val="1"/>
              </a:ext>
            </a:extLst>
          </p:cNvPr>
          <p:cNvCxnSpPr/>
          <p:nvPr userDrawn="1"/>
        </p:nvCxnSpPr>
        <p:spPr>
          <a:xfrm>
            <a:off x="360000" y="6300000"/>
            <a:ext cx="114732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80410228"/>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Image, pullout text and caption">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a:xfrm>
            <a:off x="11317458" y="6444000"/>
            <a:ext cx="490542" cy="180000"/>
          </a:xfrm>
        </p:spPr>
        <p:txBody>
          <a:bodyPr/>
          <a:lstStyle/>
          <a:p>
            <a:fld id="{10A01DC5-1685-4615-8240-15192985C6A2}" type="slidenum">
              <a:rPr lang="en-AU" smtClean="0"/>
              <a:t>‹#›</a:t>
            </a:fld>
            <a:endParaRPr lang="en-AU"/>
          </a:p>
        </p:txBody>
      </p:sp>
      <p:cxnSp>
        <p:nvCxnSpPr>
          <p:cNvPr id="7" name="Straight Connector 6">
            <a:extLst>
              <a:ext uri="{FF2B5EF4-FFF2-40B4-BE49-F238E27FC236}">
                <a16:creationId xmlns:a16="http://schemas.microsoft.com/office/drawing/2014/main" id="{FDEA8E5D-F9A7-48AC-AF91-6754515E9D1B}"/>
              </a:ext>
              <a:ext uri="{C183D7F6-B498-43B3-948B-1728B52AA6E4}">
                <adec:decorative xmlns:adec="http://schemas.microsoft.com/office/drawing/2017/decorative" val="1"/>
              </a:ext>
            </a:extLst>
          </p:cNvPr>
          <p:cNvCxnSpPr>
            <a:cxnSpLocks/>
          </p:cNvCxnSpPr>
          <p:nvPr userDrawn="1"/>
        </p:nvCxnSpPr>
        <p:spPr>
          <a:xfrm>
            <a:off x="5220000" y="1800000"/>
            <a:ext cx="0" cy="48960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Picture Placeholder 8" descr="Image box only">
            <a:extLst>
              <a:ext uri="{FF2B5EF4-FFF2-40B4-BE49-F238E27FC236}">
                <a16:creationId xmlns:a16="http://schemas.microsoft.com/office/drawing/2014/main" id="{516D7771-B92C-4B57-B3D3-8B15F5B9689C}"/>
              </a:ext>
            </a:extLst>
          </p:cNvPr>
          <p:cNvSpPr>
            <a:spLocks noGrp="1"/>
          </p:cNvSpPr>
          <p:nvPr>
            <p:ph type="pic" sz="quarter" idx="13"/>
          </p:nvPr>
        </p:nvSpPr>
        <p:spPr>
          <a:xfrm>
            <a:off x="0" y="0"/>
            <a:ext cx="5040000" cy="6858000"/>
          </a:xfrm>
          <a:pattFill prst="pct10">
            <a:fgClr>
              <a:schemeClr val="accent1"/>
            </a:fgClr>
            <a:bgClr>
              <a:schemeClr val="bg1"/>
            </a:bgClr>
          </a:pattFill>
        </p:spPr>
        <p:txBody>
          <a:bodyPr/>
          <a:lstStyle/>
          <a:p>
            <a:r>
              <a:rPr lang="en-US"/>
              <a:t>Click icon to add picture</a:t>
            </a:r>
            <a:endParaRPr lang="en-AU"/>
          </a:p>
        </p:txBody>
      </p:sp>
      <p:sp>
        <p:nvSpPr>
          <p:cNvPr id="11" name="Text Placeholder 10">
            <a:extLst>
              <a:ext uri="{FF2B5EF4-FFF2-40B4-BE49-F238E27FC236}">
                <a16:creationId xmlns:a16="http://schemas.microsoft.com/office/drawing/2014/main" id="{2FAB4FCE-5DFB-4423-ADC8-E6C79ABBEDD2}"/>
              </a:ext>
            </a:extLst>
          </p:cNvPr>
          <p:cNvSpPr>
            <a:spLocks noGrp="1"/>
          </p:cNvSpPr>
          <p:nvPr>
            <p:ph type="body" sz="quarter" idx="14"/>
          </p:nvPr>
        </p:nvSpPr>
        <p:spPr>
          <a:xfrm>
            <a:off x="5400000" y="1800225"/>
            <a:ext cx="6478588" cy="4185578"/>
          </a:xfrm>
        </p:spPr>
        <p:txBody>
          <a:bodyPr>
            <a:normAutofit/>
          </a:bodyPr>
          <a:lstStyle>
            <a:lvl1pPr>
              <a:defRPr sz="3600">
                <a:solidFill>
                  <a:schemeClr val="tx1"/>
                </a:solidFill>
                <a:latin typeface="+mn-lt"/>
              </a:defRPr>
            </a:lvl1pPr>
            <a:lvl2pPr>
              <a:defRPr sz="1800">
                <a:solidFill>
                  <a:schemeClr val="tx1"/>
                </a:solidFill>
                <a:latin typeface="+mn-lt"/>
              </a:defRPr>
            </a:lvl2pPr>
            <a:lvl3pPr>
              <a:defRPr sz="3600">
                <a:solidFill>
                  <a:schemeClr val="bg2"/>
                </a:solidFill>
                <a:latin typeface="+mn-lt"/>
              </a:defRPr>
            </a:lvl3pPr>
            <a:lvl4pPr>
              <a:defRPr sz="3600">
                <a:solidFill>
                  <a:schemeClr val="bg2"/>
                </a:solidFill>
                <a:latin typeface="+mn-lt"/>
              </a:defRPr>
            </a:lvl4pPr>
            <a:lvl5pPr>
              <a:defRPr sz="3600">
                <a:solidFill>
                  <a:schemeClr val="bg2"/>
                </a:solidFill>
                <a:latin typeface="+mn-lt"/>
              </a:defRPr>
            </a:lvl5pPr>
          </a:lstStyle>
          <a:p>
            <a:pPr lvl="0"/>
            <a:r>
              <a:rPr lang="en-US"/>
              <a:t>Click to edit Master text styles</a:t>
            </a:r>
          </a:p>
          <a:p>
            <a:pPr lvl="1"/>
            <a:r>
              <a:rPr lang="en-US"/>
              <a:t>Second level</a:t>
            </a:r>
          </a:p>
        </p:txBody>
      </p:sp>
      <p:sp>
        <p:nvSpPr>
          <p:cNvPr id="13" name="Text Placeholder 12">
            <a:extLst>
              <a:ext uri="{FF2B5EF4-FFF2-40B4-BE49-F238E27FC236}">
                <a16:creationId xmlns:a16="http://schemas.microsoft.com/office/drawing/2014/main" id="{518B06DF-F3D5-44F7-AB62-30A2ED1F46C7}"/>
              </a:ext>
            </a:extLst>
          </p:cNvPr>
          <p:cNvSpPr>
            <a:spLocks noGrp="1"/>
          </p:cNvSpPr>
          <p:nvPr>
            <p:ph type="body" sz="quarter" idx="15" hasCustomPrompt="1"/>
          </p:nvPr>
        </p:nvSpPr>
        <p:spPr>
          <a:xfrm>
            <a:off x="5400000" y="5926425"/>
            <a:ext cx="3567113" cy="409575"/>
          </a:xfrm>
        </p:spPr>
        <p:txBody>
          <a:bodyPr anchor="b">
            <a:normAutofit/>
          </a:bodyPr>
          <a:lstStyle>
            <a:lvl1pPr>
              <a:defRPr sz="1200">
                <a:latin typeface="+mn-lt"/>
              </a:defRPr>
            </a:lvl1pPr>
          </a:lstStyle>
          <a:p>
            <a:pPr lvl="0"/>
            <a:r>
              <a:rPr lang="en-US"/>
              <a:t>Image caption</a:t>
            </a:r>
            <a:endParaRPr lang="en-AU"/>
          </a:p>
        </p:txBody>
      </p:sp>
      <p:sp>
        <p:nvSpPr>
          <p:cNvPr id="8" name="Footer Placeholder 5">
            <a:extLst>
              <a:ext uri="{FF2B5EF4-FFF2-40B4-BE49-F238E27FC236}">
                <a16:creationId xmlns:a16="http://schemas.microsoft.com/office/drawing/2014/main" id="{07CF4B85-5728-4F60-B000-6388E66E4DF8}"/>
              </a:ext>
            </a:extLst>
          </p:cNvPr>
          <p:cNvSpPr>
            <a:spLocks noGrp="1"/>
          </p:cNvSpPr>
          <p:nvPr>
            <p:ph type="ftr" sz="quarter" idx="11"/>
          </p:nvPr>
        </p:nvSpPr>
        <p:spPr>
          <a:xfrm>
            <a:off x="5400000" y="6444000"/>
            <a:ext cx="3567113" cy="252000"/>
          </a:xfrm>
        </p:spPr>
        <p:txBody>
          <a:bodyPr/>
          <a:lstStyle>
            <a:lvl1pPr>
              <a:defRPr>
                <a:solidFill>
                  <a:schemeClr val="tx1"/>
                </a:solidFill>
              </a:defRPr>
            </a:lvl1pPr>
          </a:lstStyle>
          <a:p>
            <a:r>
              <a:rPr lang="en-US"/>
              <a:t>HealthShare NSW</a:t>
            </a:r>
            <a:endParaRPr lang="en-AU"/>
          </a:p>
        </p:txBody>
      </p:sp>
    </p:spTree>
    <p:extLst>
      <p:ext uri="{BB962C8B-B14F-4D97-AF65-F5344CB8AC3E}">
        <p14:creationId xmlns:p14="http://schemas.microsoft.com/office/powerpoint/2010/main" val="956579050"/>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360000" y="1800000"/>
            <a:ext cx="5616000" cy="435133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216000" y="1800000"/>
            <a:ext cx="5616000" cy="435133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11"/>
          </p:nvPr>
        </p:nvSpPr>
        <p:spPr>
          <a:xfrm>
            <a:off x="360000" y="6444000"/>
            <a:ext cx="6720000" cy="252000"/>
          </a:xfrm>
        </p:spPr>
        <p:txBody>
          <a:bodyPr/>
          <a:lstStyle>
            <a:lvl1pPr>
              <a:defRPr>
                <a:solidFill>
                  <a:schemeClr val="tx1"/>
                </a:solidFill>
              </a:defRPr>
            </a:lvl1pPr>
          </a:lstStyle>
          <a:p>
            <a:r>
              <a:rPr lang="en-US"/>
              <a:t>HealthShare NSW</a:t>
            </a:r>
            <a:endParaRPr lang="en-AU"/>
          </a:p>
        </p:txBody>
      </p:sp>
      <p:sp>
        <p:nvSpPr>
          <p:cNvPr id="7" name="Slide Number Placeholder 6"/>
          <p:cNvSpPr>
            <a:spLocks noGrp="1"/>
          </p:cNvSpPr>
          <p:nvPr>
            <p:ph type="sldNum" sz="quarter" idx="12"/>
          </p:nvPr>
        </p:nvSpPr>
        <p:spPr>
          <a:xfrm>
            <a:off x="11317458" y="6444000"/>
            <a:ext cx="490542" cy="180000"/>
          </a:xfrm>
        </p:spPr>
        <p:txBody>
          <a:bodyPr/>
          <a:lstStyle/>
          <a:p>
            <a:fld id="{10A01DC5-1685-4615-8240-15192985C6A2}" type="slidenum">
              <a:rPr lang="en-AU" smtClean="0"/>
              <a:t>‹#›</a:t>
            </a:fld>
            <a:endParaRPr lang="en-AU"/>
          </a:p>
        </p:txBody>
      </p:sp>
      <p:cxnSp>
        <p:nvCxnSpPr>
          <p:cNvPr id="9" name="Straight Connector 8">
            <a:extLst>
              <a:ext uri="{FF2B5EF4-FFF2-40B4-BE49-F238E27FC236}">
                <a16:creationId xmlns:a16="http://schemas.microsoft.com/office/drawing/2014/main" id="{D97CC562-144A-4EC8-A68D-03DE6177D0F2}"/>
              </a:ext>
              <a:ext uri="{C183D7F6-B498-43B3-948B-1728B52AA6E4}">
                <adec:decorative xmlns:adec="http://schemas.microsoft.com/office/drawing/2017/decorative" val="1"/>
              </a:ext>
            </a:extLst>
          </p:cNvPr>
          <p:cNvCxnSpPr/>
          <p:nvPr userDrawn="1"/>
        </p:nvCxnSpPr>
        <p:spPr>
          <a:xfrm>
            <a:off x="360000" y="1548000"/>
            <a:ext cx="114732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C2A67116-4454-462F-A3FD-DC94D36B8379}"/>
              </a:ext>
              <a:ext uri="{C183D7F6-B498-43B3-948B-1728B52AA6E4}">
                <adec:decorative xmlns:adec="http://schemas.microsoft.com/office/drawing/2017/decorative" val="1"/>
              </a:ext>
            </a:extLst>
          </p:cNvPr>
          <p:cNvCxnSpPr/>
          <p:nvPr userDrawn="1"/>
        </p:nvCxnSpPr>
        <p:spPr>
          <a:xfrm>
            <a:off x="360000" y="6300000"/>
            <a:ext cx="114732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1803797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woObj" preserve="1">
  <p:cSld name="Two Content lowe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bg2"/>
                </a:solidFill>
              </a:defRPr>
            </a:lvl1pPr>
          </a:lstStyle>
          <a:p>
            <a:r>
              <a:rPr lang="en-US"/>
              <a:t>Click to edit Master title style</a:t>
            </a:r>
          </a:p>
        </p:txBody>
      </p:sp>
      <p:sp>
        <p:nvSpPr>
          <p:cNvPr id="3" name="Content Placeholder 2"/>
          <p:cNvSpPr>
            <a:spLocks noGrp="1"/>
          </p:cNvSpPr>
          <p:nvPr>
            <p:ph sz="half" idx="1"/>
          </p:nvPr>
        </p:nvSpPr>
        <p:spPr>
          <a:xfrm>
            <a:off x="360000" y="2340000"/>
            <a:ext cx="5616000" cy="3780000"/>
          </a:xfrm>
        </p:spPr>
        <p:txBody>
          <a:bodyPr/>
          <a:lstStyle>
            <a:lvl1pPr>
              <a:defRPr>
                <a:solidFill>
                  <a:schemeClr val="bg2"/>
                </a:solidFill>
              </a:defRPr>
            </a:lvl1pPr>
            <a:lvl2pPr>
              <a:defRPr>
                <a:solidFill>
                  <a:schemeClr val="bg2"/>
                </a:solidFill>
              </a:defRPr>
            </a:lvl2pPr>
            <a:lvl3pPr>
              <a:defRPr>
                <a:solidFill>
                  <a:schemeClr val="bg2"/>
                </a:solidFill>
              </a:defRPr>
            </a:lvl3pPr>
            <a:lvl4pPr>
              <a:defRPr>
                <a:solidFill>
                  <a:schemeClr val="bg2"/>
                </a:solidFill>
              </a:defRPr>
            </a:lvl4pPr>
            <a:lvl5pPr>
              <a:defRPr>
                <a:solidFill>
                  <a:schemeClr val="bg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216002" y="2340000"/>
            <a:ext cx="5616000" cy="3780000"/>
          </a:xfrm>
        </p:spPr>
        <p:txBody>
          <a:bodyPr/>
          <a:lstStyle>
            <a:lvl1pPr>
              <a:defRPr>
                <a:solidFill>
                  <a:schemeClr val="bg2"/>
                </a:solidFill>
              </a:defRPr>
            </a:lvl1pPr>
            <a:lvl2pPr>
              <a:defRPr>
                <a:solidFill>
                  <a:schemeClr val="bg2"/>
                </a:solidFill>
              </a:defRPr>
            </a:lvl2pPr>
            <a:lvl3pPr>
              <a:defRPr>
                <a:solidFill>
                  <a:schemeClr val="bg2"/>
                </a:solidFill>
              </a:defRPr>
            </a:lvl3pPr>
            <a:lvl4pPr>
              <a:defRPr>
                <a:solidFill>
                  <a:schemeClr val="bg2"/>
                </a:solidFill>
              </a:defRPr>
            </a:lvl4pPr>
            <a:lvl5pPr>
              <a:defRPr>
                <a:solidFill>
                  <a:schemeClr val="bg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11"/>
          </p:nvPr>
        </p:nvSpPr>
        <p:spPr>
          <a:xfrm>
            <a:off x="360000" y="6444000"/>
            <a:ext cx="6720000" cy="252000"/>
          </a:xfrm>
        </p:spPr>
        <p:txBody>
          <a:bodyPr/>
          <a:lstStyle>
            <a:lvl1pPr>
              <a:defRPr>
                <a:solidFill>
                  <a:schemeClr val="bg2"/>
                </a:solidFill>
              </a:defRPr>
            </a:lvl1pPr>
          </a:lstStyle>
          <a:p>
            <a:r>
              <a:rPr lang="en-US"/>
              <a:t>HealthShare NSW</a:t>
            </a:r>
            <a:endParaRPr lang="en-AU"/>
          </a:p>
          <a:p>
            <a:endParaRPr lang="en-AU"/>
          </a:p>
        </p:txBody>
      </p:sp>
      <p:sp>
        <p:nvSpPr>
          <p:cNvPr id="7" name="Slide Number Placeholder 6"/>
          <p:cNvSpPr>
            <a:spLocks noGrp="1"/>
          </p:cNvSpPr>
          <p:nvPr>
            <p:ph type="sldNum" sz="quarter" idx="12"/>
          </p:nvPr>
        </p:nvSpPr>
        <p:spPr>
          <a:xfrm>
            <a:off x="11317458" y="6444000"/>
            <a:ext cx="490542" cy="180000"/>
          </a:xfrm>
        </p:spPr>
        <p:txBody>
          <a:bodyPr/>
          <a:lstStyle>
            <a:lvl1pPr>
              <a:defRPr>
                <a:solidFill>
                  <a:schemeClr val="bg2"/>
                </a:solidFill>
              </a:defRPr>
            </a:lvl1pPr>
          </a:lstStyle>
          <a:p>
            <a:fld id="{10A01DC5-1685-4615-8240-15192985C6A2}" type="slidenum">
              <a:rPr lang="en-AU" smtClean="0"/>
              <a:pPr/>
              <a:t>‹#›</a:t>
            </a:fld>
            <a:endParaRPr lang="en-AU"/>
          </a:p>
        </p:txBody>
      </p:sp>
      <p:cxnSp>
        <p:nvCxnSpPr>
          <p:cNvPr id="9" name="Straight Connector 8">
            <a:extLst>
              <a:ext uri="{FF2B5EF4-FFF2-40B4-BE49-F238E27FC236}">
                <a16:creationId xmlns:a16="http://schemas.microsoft.com/office/drawing/2014/main" id="{D97CC562-144A-4EC8-A68D-03DE6177D0F2}"/>
              </a:ext>
              <a:ext uri="{C183D7F6-B498-43B3-948B-1728B52AA6E4}">
                <adec:decorative xmlns:adec="http://schemas.microsoft.com/office/drawing/2017/decorative" val="1"/>
              </a:ext>
            </a:extLst>
          </p:cNvPr>
          <p:cNvCxnSpPr/>
          <p:nvPr userDrawn="1"/>
        </p:nvCxnSpPr>
        <p:spPr>
          <a:xfrm>
            <a:off x="360000" y="2160000"/>
            <a:ext cx="114732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C2A67116-4454-462F-A3FD-DC94D36B8379}"/>
              </a:ext>
              <a:ext uri="{C183D7F6-B498-43B3-948B-1728B52AA6E4}">
                <adec:decorative xmlns:adec="http://schemas.microsoft.com/office/drawing/2017/decorative" val="1"/>
              </a:ext>
            </a:extLst>
          </p:cNvPr>
          <p:cNvCxnSpPr/>
          <p:nvPr userDrawn="1"/>
        </p:nvCxnSpPr>
        <p:spPr>
          <a:xfrm>
            <a:off x="360000" y="6300000"/>
            <a:ext cx="114732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10516169"/>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Subheading, two column text and imag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6" name="Footer Placeholder 5"/>
          <p:cNvSpPr>
            <a:spLocks noGrp="1"/>
          </p:cNvSpPr>
          <p:nvPr>
            <p:ph type="ftr" sz="quarter" idx="11"/>
          </p:nvPr>
        </p:nvSpPr>
        <p:spPr>
          <a:xfrm>
            <a:off x="360000" y="6444000"/>
            <a:ext cx="6720000" cy="252000"/>
          </a:xfrm>
        </p:spPr>
        <p:txBody>
          <a:bodyPr/>
          <a:lstStyle/>
          <a:p>
            <a:r>
              <a:rPr lang="en-US"/>
              <a:t>HealthShare NSW</a:t>
            </a:r>
            <a:endParaRPr lang="en-AU"/>
          </a:p>
        </p:txBody>
      </p:sp>
      <p:sp>
        <p:nvSpPr>
          <p:cNvPr id="7" name="Slide Number Placeholder 6"/>
          <p:cNvSpPr>
            <a:spLocks noGrp="1"/>
          </p:cNvSpPr>
          <p:nvPr>
            <p:ph type="sldNum" sz="quarter" idx="12"/>
          </p:nvPr>
        </p:nvSpPr>
        <p:spPr>
          <a:xfrm>
            <a:off x="11317458" y="6444000"/>
            <a:ext cx="490542" cy="180000"/>
          </a:xfrm>
        </p:spPr>
        <p:txBody>
          <a:bodyPr/>
          <a:lstStyle/>
          <a:p>
            <a:fld id="{10A01DC5-1685-4615-8240-15192985C6A2}" type="slidenum">
              <a:rPr lang="en-AU" smtClean="0"/>
              <a:t>‹#›</a:t>
            </a:fld>
            <a:endParaRPr lang="en-AU"/>
          </a:p>
        </p:txBody>
      </p:sp>
      <p:cxnSp>
        <p:nvCxnSpPr>
          <p:cNvPr id="9" name="Straight Connector 8">
            <a:extLst>
              <a:ext uri="{FF2B5EF4-FFF2-40B4-BE49-F238E27FC236}">
                <a16:creationId xmlns:a16="http://schemas.microsoft.com/office/drawing/2014/main" id="{D97CC562-144A-4EC8-A68D-03DE6177D0F2}"/>
              </a:ext>
              <a:ext uri="{C183D7F6-B498-43B3-948B-1728B52AA6E4}">
                <adec:decorative xmlns:adec="http://schemas.microsoft.com/office/drawing/2017/decorative" val="1"/>
              </a:ext>
            </a:extLst>
          </p:cNvPr>
          <p:cNvCxnSpPr/>
          <p:nvPr userDrawn="1"/>
        </p:nvCxnSpPr>
        <p:spPr>
          <a:xfrm>
            <a:off x="360000" y="1548000"/>
            <a:ext cx="114732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C2A67116-4454-462F-A3FD-DC94D36B8379}"/>
              </a:ext>
              <a:ext uri="{C183D7F6-B498-43B3-948B-1728B52AA6E4}">
                <adec:decorative xmlns:adec="http://schemas.microsoft.com/office/drawing/2017/decorative" val="1"/>
              </a:ext>
            </a:extLst>
          </p:cNvPr>
          <p:cNvCxnSpPr/>
          <p:nvPr userDrawn="1"/>
        </p:nvCxnSpPr>
        <p:spPr>
          <a:xfrm>
            <a:off x="360000" y="6300000"/>
            <a:ext cx="114732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1" name="Text Placeholder 10">
            <a:extLst>
              <a:ext uri="{FF2B5EF4-FFF2-40B4-BE49-F238E27FC236}">
                <a16:creationId xmlns:a16="http://schemas.microsoft.com/office/drawing/2014/main" id="{FBCA03EB-CF3D-4096-8D64-2420CB9A078B}"/>
              </a:ext>
            </a:extLst>
          </p:cNvPr>
          <p:cNvSpPr>
            <a:spLocks noGrp="1"/>
          </p:cNvSpPr>
          <p:nvPr>
            <p:ph type="body" sz="quarter" idx="13"/>
          </p:nvPr>
        </p:nvSpPr>
        <p:spPr>
          <a:xfrm>
            <a:off x="360363" y="2772000"/>
            <a:ext cx="7560000" cy="3314895"/>
          </a:xfrm>
        </p:spPr>
        <p:txBody>
          <a:bodyPr numCol="2" spcCol="18000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13" name="Text Placeholder 12">
            <a:extLst>
              <a:ext uri="{FF2B5EF4-FFF2-40B4-BE49-F238E27FC236}">
                <a16:creationId xmlns:a16="http://schemas.microsoft.com/office/drawing/2014/main" id="{4652EAB0-9BF3-42B8-9260-854C74B7761C}"/>
              </a:ext>
            </a:extLst>
          </p:cNvPr>
          <p:cNvSpPr>
            <a:spLocks noGrp="1"/>
          </p:cNvSpPr>
          <p:nvPr>
            <p:ph type="body" sz="quarter" idx="14" hasCustomPrompt="1"/>
          </p:nvPr>
        </p:nvSpPr>
        <p:spPr>
          <a:xfrm>
            <a:off x="360363" y="1749600"/>
            <a:ext cx="7560000" cy="900000"/>
          </a:xfrm>
        </p:spPr>
        <p:txBody>
          <a:bodyPr/>
          <a:lstStyle>
            <a:lvl1pPr>
              <a:defRPr/>
            </a:lvl1pPr>
          </a:lstStyle>
          <a:p>
            <a:pPr lvl="0"/>
            <a:r>
              <a:rPr lang="en-US"/>
              <a:t>Subheading</a:t>
            </a:r>
            <a:endParaRPr lang="en-AU"/>
          </a:p>
        </p:txBody>
      </p:sp>
      <p:pic>
        <p:nvPicPr>
          <p:cNvPr id="12" name="Picture 11">
            <a:extLst>
              <a:ext uri="{FF2B5EF4-FFF2-40B4-BE49-F238E27FC236}">
                <a16:creationId xmlns:a16="http://schemas.microsoft.com/office/drawing/2014/main" id="{2F79FF34-E700-48B3-9129-EB64DD6F10E2}"/>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11221200" y="360000"/>
            <a:ext cx="630000" cy="685525"/>
          </a:xfrm>
          <a:prstGeom prst="rect">
            <a:avLst/>
          </a:prstGeom>
        </p:spPr>
      </p:pic>
      <p:sp>
        <p:nvSpPr>
          <p:cNvPr id="5" name="Picture Placeholder 4" descr="Image box only">
            <a:extLst>
              <a:ext uri="{FF2B5EF4-FFF2-40B4-BE49-F238E27FC236}">
                <a16:creationId xmlns:a16="http://schemas.microsoft.com/office/drawing/2014/main" id="{76B986AD-20C8-4B8F-91B7-7E6C069FDAC4}"/>
              </a:ext>
            </a:extLst>
          </p:cNvPr>
          <p:cNvSpPr>
            <a:spLocks noGrp="1"/>
          </p:cNvSpPr>
          <p:nvPr>
            <p:ph type="pic" sz="quarter" idx="15"/>
          </p:nvPr>
        </p:nvSpPr>
        <p:spPr>
          <a:xfrm>
            <a:off x="8129763" y="1749425"/>
            <a:ext cx="3678237" cy="4371975"/>
          </a:xfrm>
          <a:pattFill prst="pct10">
            <a:fgClr>
              <a:schemeClr val="accent1"/>
            </a:fgClr>
            <a:bgClr>
              <a:schemeClr val="bg1"/>
            </a:bgClr>
          </a:pattFill>
        </p:spPr>
        <p:txBody>
          <a:bodyPr/>
          <a:lstStyle/>
          <a:p>
            <a:r>
              <a:rPr lang="en-US"/>
              <a:t>Click icon to add picture</a:t>
            </a:r>
            <a:endParaRPr lang="en-AU"/>
          </a:p>
        </p:txBody>
      </p:sp>
    </p:spTree>
    <p:extLst>
      <p:ext uri="{BB962C8B-B14F-4D97-AF65-F5344CB8AC3E}">
        <p14:creationId xmlns:p14="http://schemas.microsoft.com/office/powerpoint/2010/main" val="2173975245"/>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Subheading box with three column text box and image box">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42BBD760-6DEA-4064-8474-A197EF7B44AA}"/>
              </a:ext>
            </a:extLst>
          </p:cNvPr>
          <p:cNvSpPr/>
          <p:nvPr userDrawn="1"/>
        </p:nvSpPr>
        <p:spPr>
          <a:xfrm>
            <a:off x="0" y="0"/>
            <a:ext cx="12192000"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solidFill>
                <a:schemeClr val="bg2"/>
              </a:solidFill>
            </a:endParaRPr>
          </a:p>
        </p:txBody>
      </p:sp>
      <p:sp>
        <p:nvSpPr>
          <p:cNvPr id="2" name="Title 1"/>
          <p:cNvSpPr>
            <a:spLocks noGrp="1"/>
          </p:cNvSpPr>
          <p:nvPr>
            <p:ph type="title"/>
          </p:nvPr>
        </p:nvSpPr>
        <p:spPr/>
        <p:txBody>
          <a:bodyPr/>
          <a:lstStyle>
            <a:lvl1pPr>
              <a:defRPr>
                <a:solidFill>
                  <a:schemeClr val="bg2"/>
                </a:solidFill>
              </a:defRPr>
            </a:lvl1pPr>
          </a:lstStyle>
          <a:p>
            <a:r>
              <a:rPr lang="en-US"/>
              <a:t>Click to edit Master title style</a:t>
            </a:r>
          </a:p>
        </p:txBody>
      </p:sp>
      <p:sp>
        <p:nvSpPr>
          <p:cNvPr id="6" name="Footer Placeholder 5"/>
          <p:cNvSpPr>
            <a:spLocks noGrp="1"/>
          </p:cNvSpPr>
          <p:nvPr>
            <p:ph type="ftr" sz="quarter" idx="11"/>
          </p:nvPr>
        </p:nvSpPr>
        <p:spPr>
          <a:xfrm>
            <a:off x="360000" y="6444000"/>
            <a:ext cx="6720000" cy="252000"/>
          </a:xfrm>
        </p:spPr>
        <p:txBody>
          <a:bodyPr/>
          <a:lstStyle>
            <a:lvl1pPr>
              <a:defRPr>
                <a:solidFill>
                  <a:schemeClr val="bg2"/>
                </a:solidFill>
              </a:defRPr>
            </a:lvl1pPr>
          </a:lstStyle>
          <a:p>
            <a:r>
              <a:rPr lang="en-US"/>
              <a:t>HealthShare NSW</a:t>
            </a:r>
            <a:endParaRPr lang="en-AU"/>
          </a:p>
        </p:txBody>
      </p:sp>
      <p:sp>
        <p:nvSpPr>
          <p:cNvPr id="7" name="Slide Number Placeholder 6"/>
          <p:cNvSpPr>
            <a:spLocks noGrp="1"/>
          </p:cNvSpPr>
          <p:nvPr>
            <p:ph type="sldNum" sz="quarter" idx="12"/>
          </p:nvPr>
        </p:nvSpPr>
        <p:spPr>
          <a:xfrm>
            <a:off x="11317458" y="6444000"/>
            <a:ext cx="490542" cy="180000"/>
          </a:xfrm>
        </p:spPr>
        <p:txBody>
          <a:bodyPr/>
          <a:lstStyle>
            <a:lvl1pPr>
              <a:defRPr>
                <a:solidFill>
                  <a:schemeClr val="bg2"/>
                </a:solidFill>
              </a:defRPr>
            </a:lvl1pPr>
          </a:lstStyle>
          <a:p>
            <a:fld id="{10A01DC5-1685-4615-8240-15192985C6A2}" type="slidenum">
              <a:rPr lang="en-AU" smtClean="0"/>
              <a:pPr/>
              <a:t>‹#›</a:t>
            </a:fld>
            <a:endParaRPr lang="en-AU"/>
          </a:p>
        </p:txBody>
      </p:sp>
      <p:cxnSp>
        <p:nvCxnSpPr>
          <p:cNvPr id="9" name="Straight Connector 8">
            <a:extLst>
              <a:ext uri="{FF2B5EF4-FFF2-40B4-BE49-F238E27FC236}">
                <a16:creationId xmlns:a16="http://schemas.microsoft.com/office/drawing/2014/main" id="{D97CC562-144A-4EC8-A68D-03DE6177D0F2}"/>
              </a:ext>
              <a:ext uri="{C183D7F6-B498-43B3-948B-1728B52AA6E4}">
                <adec:decorative xmlns:adec="http://schemas.microsoft.com/office/drawing/2017/decorative" val="1"/>
              </a:ext>
            </a:extLst>
          </p:cNvPr>
          <p:cNvCxnSpPr/>
          <p:nvPr userDrawn="1"/>
        </p:nvCxnSpPr>
        <p:spPr>
          <a:xfrm>
            <a:off x="360000" y="2160000"/>
            <a:ext cx="11473200" cy="0"/>
          </a:xfrm>
          <a:prstGeom prst="line">
            <a:avLst/>
          </a:prstGeom>
          <a:ln>
            <a:solidFill>
              <a:schemeClr val="bg2"/>
            </a:solidFill>
          </a:ln>
        </p:spPr>
        <p:style>
          <a:lnRef idx="1">
            <a:schemeClr val="accent1"/>
          </a:lnRef>
          <a:fillRef idx="0">
            <a:schemeClr val="accent1"/>
          </a:fillRef>
          <a:effectRef idx="0">
            <a:schemeClr val="accent1"/>
          </a:effectRef>
          <a:fontRef idx="minor">
            <a:schemeClr val="tx1"/>
          </a:fontRef>
        </p:style>
      </p:cxnSp>
      <p:sp>
        <p:nvSpPr>
          <p:cNvPr id="11" name="Text Placeholder 10">
            <a:extLst>
              <a:ext uri="{FF2B5EF4-FFF2-40B4-BE49-F238E27FC236}">
                <a16:creationId xmlns:a16="http://schemas.microsoft.com/office/drawing/2014/main" id="{FBCA03EB-CF3D-4096-8D64-2420CB9A078B}"/>
              </a:ext>
            </a:extLst>
          </p:cNvPr>
          <p:cNvSpPr>
            <a:spLocks noGrp="1"/>
          </p:cNvSpPr>
          <p:nvPr>
            <p:ph type="body" sz="quarter" idx="13"/>
          </p:nvPr>
        </p:nvSpPr>
        <p:spPr>
          <a:xfrm>
            <a:off x="360363" y="3600001"/>
            <a:ext cx="8532000" cy="2499670"/>
          </a:xfrm>
        </p:spPr>
        <p:txBody>
          <a:bodyPr numCol="3" spcCol="180000"/>
          <a:lstStyle>
            <a:lvl1pPr>
              <a:defRPr>
                <a:solidFill>
                  <a:schemeClr val="bg2"/>
                </a:solidFill>
              </a:defRPr>
            </a:lvl1pPr>
            <a:lvl2pPr>
              <a:defRPr>
                <a:solidFill>
                  <a:schemeClr val="bg2"/>
                </a:solidFill>
              </a:defRPr>
            </a:lvl2pPr>
            <a:lvl3pPr>
              <a:defRPr>
                <a:solidFill>
                  <a:schemeClr val="bg2"/>
                </a:solidFill>
              </a:defRPr>
            </a:lvl3pPr>
            <a:lvl4pPr>
              <a:defRPr>
                <a:solidFill>
                  <a:schemeClr val="bg2"/>
                </a:solidFill>
              </a:defRPr>
            </a:lvl4pPr>
            <a:lvl5pPr>
              <a:defRPr>
                <a:solidFill>
                  <a:schemeClr val="bg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13" name="Text Placeholder 12">
            <a:extLst>
              <a:ext uri="{FF2B5EF4-FFF2-40B4-BE49-F238E27FC236}">
                <a16:creationId xmlns:a16="http://schemas.microsoft.com/office/drawing/2014/main" id="{4652EAB0-9BF3-42B8-9260-854C74B7761C}"/>
              </a:ext>
            </a:extLst>
          </p:cNvPr>
          <p:cNvSpPr>
            <a:spLocks noGrp="1"/>
          </p:cNvSpPr>
          <p:nvPr>
            <p:ph type="body" sz="quarter" idx="14" hasCustomPrompt="1"/>
          </p:nvPr>
        </p:nvSpPr>
        <p:spPr>
          <a:xfrm>
            <a:off x="360363" y="2340000"/>
            <a:ext cx="8532000" cy="1116002"/>
          </a:xfrm>
        </p:spPr>
        <p:txBody>
          <a:bodyPr/>
          <a:lstStyle>
            <a:lvl1pPr>
              <a:defRPr>
                <a:solidFill>
                  <a:schemeClr val="bg2"/>
                </a:solidFill>
              </a:defRPr>
            </a:lvl1pPr>
          </a:lstStyle>
          <a:p>
            <a:pPr lvl="0"/>
            <a:r>
              <a:rPr lang="en-US"/>
              <a:t>Subheading</a:t>
            </a:r>
            <a:endParaRPr lang="en-AU"/>
          </a:p>
        </p:txBody>
      </p:sp>
      <p:sp>
        <p:nvSpPr>
          <p:cNvPr id="5" name="Picture Placeholder 4" descr="Image box only">
            <a:extLst>
              <a:ext uri="{FF2B5EF4-FFF2-40B4-BE49-F238E27FC236}">
                <a16:creationId xmlns:a16="http://schemas.microsoft.com/office/drawing/2014/main" id="{9815A714-98D5-4052-AB2F-14DD929CCC25}"/>
              </a:ext>
            </a:extLst>
          </p:cNvPr>
          <p:cNvSpPr>
            <a:spLocks noGrp="1"/>
          </p:cNvSpPr>
          <p:nvPr>
            <p:ph type="pic" sz="quarter" idx="15"/>
          </p:nvPr>
        </p:nvSpPr>
        <p:spPr>
          <a:xfrm>
            <a:off x="9072000" y="2340000"/>
            <a:ext cx="2736000" cy="3960000"/>
          </a:xfrm>
          <a:pattFill prst="pct10">
            <a:fgClr>
              <a:schemeClr val="accent1"/>
            </a:fgClr>
            <a:bgClr>
              <a:schemeClr val="bg1"/>
            </a:bgClr>
          </a:pattFill>
        </p:spPr>
        <p:txBody>
          <a:bodyPr/>
          <a:lstStyle>
            <a:lvl1pPr>
              <a:defRPr>
                <a:solidFill>
                  <a:schemeClr val="bg2"/>
                </a:solidFill>
              </a:defRPr>
            </a:lvl1pPr>
          </a:lstStyle>
          <a:p>
            <a:r>
              <a:rPr lang="en-US"/>
              <a:t>Click icon to add picture</a:t>
            </a:r>
            <a:endParaRPr lang="en-AU"/>
          </a:p>
        </p:txBody>
      </p:sp>
      <p:pic>
        <p:nvPicPr>
          <p:cNvPr id="12" name="Picture 11">
            <a:extLst>
              <a:ext uri="{FF2B5EF4-FFF2-40B4-BE49-F238E27FC236}">
                <a16:creationId xmlns:a16="http://schemas.microsoft.com/office/drawing/2014/main" id="{B1FB6CEC-BF4E-4B7E-BF6A-CACDC5381E28}"/>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11221200" y="360000"/>
            <a:ext cx="630000" cy="685525"/>
          </a:xfrm>
          <a:prstGeom prst="rect">
            <a:avLst/>
          </a:prstGeom>
        </p:spPr>
      </p:pic>
    </p:spTree>
    <p:extLst>
      <p:ext uri="{BB962C8B-B14F-4D97-AF65-F5344CB8AC3E}">
        <p14:creationId xmlns:p14="http://schemas.microsoft.com/office/powerpoint/2010/main" val="2644701313"/>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1_Subheading box with three column text box and image box">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42BBD760-6DEA-4064-8474-A197EF7B44AA}"/>
              </a:ext>
            </a:extLst>
          </p:cNvPr>
          <p:cNvSpPr/>
          <p:nvPr userDrawn="1"/>
        </p:nvSpPr>
        <p:spPr>
          <a:xfrm>
            <a:off x="0" y="0"/>
            <a:ext cx="12192000" cy="685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solidFill>
                <a:schemeClr val="bg2"/>
              </a:solidFill>
            </a:endParaRPr>
          </a:p>
        </p:txBody>
      </p:sp>
      <p:sp>
        <p:nvSpPr>
          <p:cNvPr id="2" name="Title 1"/>
          <p:cNvSpPr>
            <a:spLocks noGrp="1"/>
          </p:cNvSpPr>
          <p:nvPr>
            <p:ph type="title"/>
          </p:nvPr>
        </p:nvSpPr>
        <p:spPr/>
        <p:txBody>
          <a:bodyPr/>
          <a:lstStyle>
            <a:lvl1pPr>
              <a:defRPr>
                <a:solidFill>
                  <a:schemeClr val="tx1"/>
                </a:solidFill>
              </a:defRPr>
            </a:lvl1pPr>
          </a:lstStyle>
          <a:p>
            <a:r>
              <a:rPr lang="en-US"/>
              <a:t>Click to edit Master title style</a:t>
            </a:r>
          </a:p>
        </p:txBody>
      </p:sp>
      <p:sp>
        <p:nvSpPr>
          <p:cNvPr id="6" name="Footer Placeholder 5"/>
          <p:cNvSpPr>
            <a:spLocks noGrp="1"/>
          </p:cNvSpPr>
          <p:nvPr>
            <p:ph type="ftr" sz="quarter" idx="11"/>
          </p:nvPr>
        </p:nvSpPr>
        <p:spPr>
          <a:xfrm>
            <a:off x="360000" y="6444000"/>
            <a:ext cx="6720000" cy="252000"/>
          </a:xfrm>
        </p:spPr>
        <p:txBody>
          <a:bodyPr/>
          <a:lstStyle>
            <a:lvl1pPr>
              <a:defRPr>
                <a:solidFill>
                  <a:schemeClr val="tx1"/>
                </a:solidFill>
              </a:defRPr>
            </a:lvl1pPr>
          </a:lstStyle>
          <a:p>
            <a:r>
              <a:rPr lang="en-US"/>
              <a:t>HealthShare NSW</a:t>
            </a:r>
            <a:endParaRPr lang="en-AU"/>
          </a:p>
        </p:txBody>
      </p:sp>
      <p:sp>
        <p:nvSpPr>
          <p:cNvPr id="7" name="Slide Number Placeholder 6"/>
          <p:cNvSpPr>
            <a:spLocks noGrp="1"/>
          </p:cNvSpPr>
          <p:nvPr>
            <p:ph type="sldNum" sz="quarter" idx="12"/>
          </p:nvPr>
        </p:nvSpPr>
        <p:spPr>
          <a:xfrm>
            <a:off x="11317458" y="6444000"/>
            <a:ext cx="490542" cy="180000"/>
          </a:xfrm>
        </p:spPr>
        <p:txBody>
          <a:bodyPr/>
          <a:lstStyle>
            <a:lvl1pPr>
              <a:defRPr>
                <a:solidFill>
                  <a:schemeClr val="tx1"/>
                </a:solidFill>
              </a:defRPr>
            </a:lvl1pPr>
          </a:lstStyle>
          <a:p>
            <a:fld id="{10A01DC5-1685-4615-8240-15192985C6A2}" type="slidenum">
              <a:rPr lang="en-AU" smtClean="0"/>
              <a:pPr/>
              <a:t>‹#›</a:t>
            </a:fld>
            <a:endParaRPr lang="en-AU"/>
          </a:p>
        </p:txBody>
      </p:sp>
      <p:cxnSp>
        <p:nvCxnSpPr>
          <p:cNvPr id="9" name="Straight Connector 8">
            <a:extLst>
              <a:ext uri="{FF2B5EF4-FFF2-40B4-BE49-F238E27FC236}">
                <a16:creationId xmlns:a16="http://schemas.microsoft.com/office/drawing/2014/main" id="{D97CC562-144A-4EC8-A68D-03DE6177D0F2}"/>
              </a:ext>
              <a:ext uri="{C183D7F6-B498-43B3-948B-1728B52AA6E4}">
                <adec:decorative xmlns:adec="http://schemas.microsoft.com/office/drawing/2017/decorative" val="1"/>
              </a:ext>
            </a:extLst>
          </p:cNvPr>
          <p:cNvCxnSpPr/>
          <p:nvPr userDrawn="1"/>
        </p:nvCxnSpPr>
        <p:spPr>
          <a:xfrm>
            <a:off x="360000" y="2160000"/>
            <a:ext cx="114732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1" name="Text Placeholder 10">
            <a:extLst>
              <a:ext uri="{FF2B5EF4-FFF2-40B4-BE49-F238E27FC236}">
                <a16:creationId xmlns:a16="http://schemas.microsoft.com/office/drawing/2014/main" id="{FBCA03EB-CF3D-4096-8D64-2420CB9A078B}"/>
              </a:ext>
            </a:extLst>
          </p:cNvPr>
          <p:cNvSpPr>
            <a:spLocks noGrp="1"/>
          </p:cNvSpPr>
          <p:nvPr>
            <p:ph type="body" sz="quarter" idx="13"/>
          </p:nvPr>
        </p:nvSpPr>
        <p:spPr>
          <a:xfrm>
            <a:off x="360363" y="3600001"/>
            <a:ext cx="8532000" cy="2499670"/>
          </a:xfrm>
        </p:spPr>
        <p:txBody>
          <a:bodyPr numCol="3" spcCol="180000"/>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13" name="Text Placeholder 12">
            <a:extLst>
              <a:ext uri="{FF2B5EF4-FFF2-40B4-BE49-F238E27FC236}">
                <a16:creationId xmlns:a16="http://schemas.microsoft.com/office/drawing/2014/main" id="{4652EAB0-9BF3-42B8-9260-854C74B7761C}"/>
              </a:ext>
            </a:extLst>
          </p:cNvPr>
          <p:cNvSpPr>
            <a:spLocks noGrp="1"/>
          </p:cNvSpPr>
          <p:nvPr>
            <p:ph type="body" sz="quarter" idx="14" hasCustomPrompt="1"/>
          </p:nvPr>
        </p:nvSpPr>
        <p:spPr>
          <a:xfrm>
            <a:off x="360363" y="2340000"/>
            <a:ext cx="8532000" cy="1116002"/>
          </a:xfrm>
        </p:spPr>
        <p:txBody>
          <a:bodyPr/>
          <a:lstStyle>
            <a:lvl1pPr>
              <a:defRPr>
                <a:solidFill>
                  <a:schemeClr val="tx1"/>
                </a:solidFill>
              </a:defRPr>
            </a:lvl1pPr>
          </a:lstStyle>
          <a:p>
            <a:pPr lvl="0"/>
            <a:r>
              <a:rPr lang="en-US"/>
              <a:t>Subheading</a:t>
            </a:r>
            <a:endParaRPr lang="en-AU"/>
          </a:p>
        </p:txBody>
      </p:sp>
      <p:sp>
        <p:nvSpPr>
          <p:cNvPr id="5" name="Picture Placeholder 4" descr="Image box only">
            <a:extLst>
              <a:ext uri="{FF2B5EF4-FFF2-40B4-BE49-F238E27FC236}">
                <a16:creationId xmlns:a16="http://schemas.microsoft.com/office/drawing/2014/main" id="{9815A714-98D5-4052-AB2F-14DD929CCC25}"/>
              </a:ext>
            </a:extLst>
          </p:cNvPr>
          <p:cNvSpPr>
            <a:spLocks noGrp="1"/>
          </p:cNvSpPr>
          <p:nvPr>
            <p:ph type="pic" sz="quarter" idx="15"/>
          </p:nvPr>
        </p:nvSpPr>
        <p:spPr>
          <a:xfrm>
            <a:off x="9072000" y="2340000"/>
            <a:ext cx="2736000" cy="3960000"/>
          </a:xfrm>
          <a:pattFill prst="pct10">
            <a:fgClr>
              <a:schemeClr val="accent1"/>
            </a:fgClr>
            <a:bgClr>
              <a:schemeClr val="bg1"/>
            </a:bgClr>
          </a:pattFill>
          <a:ln>
            <a:noFill/>
          </a:ln>
        </p:spPr>
        <p:txBody>
          <a:bodyPr/>
          <a:lstStyle>
            <a:lvl1pPr>
              <a:defRPr>
                <a:solidFill>
                  <a:schemeClr val="tx1"/>
                </a:solidFill>
              </a:defRPr>
            </a:lvl1pPr>
          </a:lstStyle>
          <a:p>
            <a:r>
              <a:rPr lang="en-US"/>
              <a:t>Click icon to add picture</a:t>
            </a:r>
            <a:endParaRPr lang="en-AU"/>
          </a:p>
        </p:txBody>
      </p:sp>
      <p:pic>
        <p:nvPicPr>
          <p:cNvPr id="12" name="Picture 11">
            <a:extLst>
              <a:ext uri="{FF2B5EF4-FFF2-40B4-BE49-F238E27FC236}">
                <a16:creationId xmlns:a16="http://schemas.microsoft.com/office/drawing/2014/main" id="{B1FB6CEC-BF4E-4B7E-BF6A-CACDC5381E28}"/>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11221200" y="360000"/>
            <a:ext cx="630000" cy="685525"/>
          </a:xfrm>
          <a:prstGeom prst="rect">
            <a:avLst/>
          </a:prstGeom>
        </p:spPr>
      </p:pic>
    </p:spTree>
    <p:extLst>
      <p:ext uri="{BB962C8B-B14F-4D97-AF65-F5344CB8AC3E}">
        <p14:creationId xmlns:p14="http://schemas.microsoft.com/office/powerpoint/2010/main" val="858544857"/>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Image with caption at right over text box">
    <p:spTree>
      <p:nvGrpSpPr>
        <p:cNvPr id="1" name=""/>
        <p:cNvGrpSpPr/>
        <p:nvPr/>
      </p:nvGrpSpPr>
      <p:grpSpPr>
        <a:xfrm>
          <a:off x="0" y="0"/>
          <a:ext cx="0" cy="0"/>
          <a:chOff x="0" y="0"/>
          <a:chExt cx="0" cy="0"/>
        </a:xfrm>
      </p:grpSpPr>
      <p:sp>
        <p:nvSpPr>
          <p:cNvPr id="6" name="Footer Placeholder 5"/>
          <p:cNvSpPr>
            <a:spLocks noGrp="1"/>
          </p:cNvSpPr>
          <p:nvPr>
            <p:ph type="ftr" sz="quarter" idx="11"/>
          </p:nvPr>
        </p:nvSpPr>
        <p:spPr>
          <a:xfrm>
            <a:off x="360000" y="6444000"/>
            <a:ext cx="6720000" cy="252000"/>
          </a:xfrm>
        </p:spPr>
        <p:txBody>
          <a:bodyPr/>
          <a:lstStyle>
            <a:lvl1pPr>
              <a:defRPr>
                <a:solidFill>
                  <a:schemeClr val="tx1"/>
                </a:solidFill>
              </a:defRPr>
            </a:lvl1pPr>
          </a:lstStyle>
          <a:p>
            <a:r>
              <a:rPr lang="en-US"/>
              <a:t>HealthShare NSW</a:t>
            </a:r>
            <a:endParaRPr lang="en-AU"/>
          </a:p>
        </p:txBody>
      </p:sp>
      <p:sp>
        <p:nvSpPr>
          <p:cNvPr id="7" name="Slide Number Placeholder 6"/>
          <p:cNvSpPr>
            <a:spLocks noGrp="1"/>
          </p:cNvSpPr>
          <p:nvPr>
            <p:ph type="sldNum" sz="quarter" idx="12"/>
          </p:nvPr>
        </p:nvSpPr>
        <p:spPr>
          <a:xfrm>
            <a:off x="11317458" y="6444000"/>
            <a:ext cx="490542" cy="180000"/>
          </a:xfrm>
        </p:spPr>
        <p:txBody>
          <a:bodyPr/>
          <a:lstStyle/>
          <a:p>
            <a:fld id="{10A01DC5-1685-4615-8240-15192985C6A2}" type="slidenum">
              <a:rPr lang="en-AU" smtClean="0"/>
              <a:t>‹#›</a:t>
            </a:fld>
            <a:endParaRPr lang="en-AU"/>
          </a:p>
        </p:txBody>
      </p:sp>
      <p:cxnSp>
        <p:nvCxnSpPr>
          <p:cNvPr id="9" name="Straight Connector 8">
            <a:extLst>
              <a:ext uri="{FF2B5EF4-FFF2-40B4-BE49-F238E27FC236}">
                <a16:creationId xmlns:a16="http://schemas.microsoft.com/office/drawing/2014/main" id="{D97CC562-144A-4EC8-A68D-03DE6177D0F2}"/>
              </a:ext>
              <a:ext uri="{C183D7F6-B498-43B3-948B-1728B52AA6E4}">
                <adec:decorative xmlns:adec="http://schemas.microsoft.com/office/drawing/2017/decorative" val="1"/>
              </a:ext>
            </a:extLst>
          </p:cNvPr>
          <p:cNvCxnSpPr>
            <a:cxnSpLocks/>
          </p:cNvCxnSpPr>
          <p:nvPr userDrawn="1"/>
        </p:nvCxnSpPr>
        <p:spPr>
          <a:xfrm>
            <a:off x="6192000" y="1576800"/>
            <a:ext cx="5658798"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1" name="Text Placeholder 10">
            <a:extLst>
              <a:ext uri="{FF2B5EF4-FFF2-40B4-BE49-F238E27FC236}">
                <a16:creationId xmlns:a16="http://schemas.microsoft.com/office/drawing/2014/main" id="{FBCA03EB-CF3D-4096-8D64-2420CB9A078B}"/>
              </a:ext>
            </a:extLst>
          </p:cNvPr>
          <p:cNvSpPr>
            <a:spLocks noGrp="1"/>
          </p:cNvSpPr>
          <p:nvPr>
            <p:ph type="body" sz="quarter" idx="13"/>
          </p:nvPr>
        </p:nvSpPr>
        <p:spPr>
          <a:xfrm>
            <a:off x="6192000" y="2772000"/>
            <a:ext cx="5639998" cy="3314895"/>
          </a:xfrm>
        </p:spPr>
        <p:txBody>
          <a:bodyPr numCol="2" spcCol="18000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13" name="Text Placeholder 12">
            <a:extLst>
              <a:ext uri="{FF2B5EF4-FFF2-40B4-BE49-F238E27FC236}">
                <a16:creationId xmlns:a16="http://schemas.microsoft.com/office/drawing/2014/main" id="{4652EAB0-9BF3-42B8-9260-854C74B7761C}"/>
              </a:ext>
            </a:extLst>
          </p:cNvPr>
          <p:cNvSpPr>
            <a:spLocks noGrp="1"/>
          </p:cNvSpPr>
          <p:nvPr>
            <p:ph type="body" sz="quarter" idx="14" hasCustomPrompt="1"/>
          </p:nvPr>
        </p:nvSpPr>
        <p:spPr>
          <a:xfrm>
            <a:off x="6191999" y="1749600"/>
            <a:ext cx="5639998" cy="900000"/>
          </a:xfrm>
        </p:spPr>
        <p:txBody>
          <a:bodyPr>
            <a:normAutofit/>
          </a:bodyPr>
          <a:lstStyle>
            <a:lvl1pPr>
              <a:defRPr sz="1000">
                <a:latin typeface="+mn-lt"/>
              </a:defRPr>
            </a:lvl1pPr>
          </a:lstStyle>
          <a:p>
            <a:pPr lvl="0"/>
            <a:r>
              <a:rPr lang="en-US"/>
              <a:t>Caption</a:t>
            </a:r>
            <a:endParaRPr lang="en-AU"/>
          </a:p>
        </p:txBody>
      </p:sp>
      <p:cxnSp>
        <p:nvCxnSpPr>
          <p:cNvPr id="15" name="Straight Connector 14">
            <a:extLst>
              <a:ext uri="{FF2B5EF4-FFF2-40B4-BE49-F238E27FC236}">
                <a16:creationId xmlns:a16="http://schemas.microsoft.com/office/drawing/2014/main" id="{D55E9072-3A33-4C6D-A549-4A012107B65C}"/>
              </a:ext>
              <a:ext uri="{C183D7F6-B498-43B3-948B-1728B52AA6E4}">
                <adec:decorative xmlns:adec="http://schemas.microsoft.com/office/drawing/2017/decorative" val="1"/>
              </a:ext>
            </a:extLst>
          </p:cNvPr>
          <p:cNvCxnSpPr>
            <a:cxnSpLocks/>
          </p:cNvCxnSpPr>
          <p:nvPr userDrawn="1"/>
        </p:nvCxnSpPr>
        <p:spPr>
          <a:xfrm>
            <a:off x="6192000" y="6289476"/>
            <a:ext cx="5658798" cy="0"/>
          </a:xfrm>
          <a:prstGeom prst="line">
            <a:avLst/>
          </a:prstGeom>
        </p:spPr>
        <p:style>
          <a:lnRef idx="1">
            <a:schemeClr val="accent1"/>
          </a:lnRef>
          <a:fillRef idx="0">
            <a:schemeClr val="accent1"/>
          </a:fillRef>
          <a:effectRef idx="0">
            <a:schemeClr val="accent1"/>
          </a:effectRef>
          <a:fontRef idx="minor">
            <a:schemeClr val="tx1"/>
          </a:fontRef>
        </p:style>
      </p:cxnSp>
      <p:sp>
        <p:nvSpPr>
          <p:cNvPr id="5" name="Picture Placeholder 4" descr="Image box only">
            <a:extLst>
              <a:ext uri="{FF2B5EF4-FFF2-40B4-BE49-F238E27FC236}">
                <a16:creationId xmlns:a16="http://schemas.microsoft.com/office/drawing/2014/main" id="{0AA01239-4425-4D06-9E14-E14F3426FB3F}"/>
              </a:ext>
            </a:extLst>
          </p:cNvPr>
          <p:cNvSpPr>
            <a:spLocks noGrp="1"/>
          </p:cNvSpPr>
          <p:nvPr>
            <p:ph type="pic" sz="quarter" idx="15"/>
          </p:nvPr>
        </p:nvSpPr>
        <p:spPr>
          <a:xfrm>
            <a:off x="0" y="1576800"/>
            <a:ext cx="5976000" cy="4716000"/>
          </a:xfrm>
          <a:pattFill prst="pct10">
            <a:fgClr>
              <a:schemeClr val="accent1"/>
            </a:fgClr>
            <a:bgClr>
              <a:schemeClr val="bg1"/>
            </a:bgClr>
          </a:pattFill>
        </p:spPr>
        <p:txBody>
          <a:bodyPr/>
          <a:lstStyle/>
          <a:p>
            <a:r>
              <a:rPr lang="en-US"/>
              <a:t>Click icon to add picture</a:t>
            </a:r>
            <a:endParaRPr lang="en-AU"/>
          </a:p>
        </p:txBody>
      </p:sp>
      <p:sp>
        <p:nvSpPr>
          <p:cNvPr id="12" name="Title 1">
            <a:extLst>
              <a:ext uri="{FF2B5EF4-FFF2-40B4-BE49-F238E27FC236}">
                <a16:creationId xmlns:a16="http://schemas.microsoft.com/office/drawing/2014/main" id="{6DB1D174-3D31-41E6-9FBC-6F89D88A6C31}"/>
              </a:ext>
            </a:extLst>
          </p:cNvPr>
          <p:cNvSpPr>
            <a:spLocks noGrp="1"/>
          </p:cNvSpPr>
          <p:nvPr>
            <p:ph type="title"/>
          </p:nvPr>
        </p:nvSpPr>
        <p:spPr>
          <a:xfrm>
            <a:off x="360000" y="360000"/>
            <a:ext cx="9720000" cy="1009652"/>
          </a:xfrm>
        </p:spPr>
        <p:txBody>
          <a:bodyPr/>
          <a:lstStyle/>
          <a:p>
            <a:r>
              <a:rPr lang="en-US"/>
              <a:t>Click to edit Master title style</a:t>
            </a:r>
          </a:p>
        </p:txBody>
      </p:sp>
    </p:spTree>
    <p:extLst>
      <p:ext uri="{BB962C8B-B14F-4D97-AF65-F5344CB8AC3E}">
        <p14:creationId xmlns:p14="http://schemas.microsoft.com/office/powerpoint/2010/main" val="8192958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Cover 2">
    <p:spTree>
      <p:nvGrpSpPr>
        <p:cNvPr id="1" name=""/>
        <p:cNvGrpSpPr/>
        <p:nvPr/>
      </p:nvGrpSpPr>
      <p:grpSpPr>
        <a:xfrm>
          <a:off x="0" y="0"/>
          <a:ext cx="0" cy="0"/>
          <a:chOff x="0" y="0"/>
          <a:chExt cx="0" cy="0"/>
        </a:xfrm>
      </p:grpSpPr>
      <p:sp>
        <p:nvSpPr>
          <p:cNvPr id="5" name="Picture Placeholder 4" descr="Image box only">
            <a:extLst>
              <a:ext uri="{FF2B5EF4-FFF2-40B4-BE49-F238E27FC236}">
                <a16:creationId xmlns:a16="http://schemas.microsoft.com/office/drawing/2014/main" id="{47081598-8EF9-4067-828C-DA3306F39365}"/>
              </a:ext>
            </a:extLst>
          </p:cNvPr>
          <p:cNvSpPr>
            <a:spLocks noGrp="1"/>
          </p:cNvSpPr>
          <p:nvPr>
            <p:ph type="pic" sz="quarter" idx="13"/>
          </p:nvPr>
        </p:nvSpPr>
        <p:spPr>
          <a:xfrm>
            <a:off x="-1" y="0"/>
            <a:ext cx="3060000" cy="6858000"/>
          </a:xfrm>
          <a:pattFill prst="pct10">
            <a:fgClr>
              <a:schemeClr val="accent1"/>
            </a:fgClr>
            <a:bgClr>
              <a:schemeClr val="bg1"/>
            </a:bgClr>
          </a:pattFill>
        </p:spPr>
        <p:txBody>
          <a:bodyPr/>
          <a:lstStyle/>
          <a:p>
            <a:r>
              <a:rPr lang="en-US"/>
              <a:t>Click icon to add picture</a:t>
            </a:r>
            <a:endParaRPr lang="en-AU"/>
          </a:p>
        </p:txBody>
      </p:sp>
      <p:sp>
        <p:nvSpPr>
          <p:cNvPr id="4" name="Rectangle 3">
            <a:extLst>
              <a:ext uri="{FF2B5EF4-FFF2-40B4-BE49-F238E27FC236}">
                <a16:creationId xmlns:a16="http://schemas.microsoft.com/office/drawing/2014/main" id="{E57A2D9F-61E4-43DD-AEE4-7DB03212C80F}"/>
              </a:ext>
              <a:ext uri="{C183D7F6-B498-43B3-948B-1728B52AA6E4}">
                <adec:decorative xmlns:adec="http://schemas.microsoft.com/office/drawing/2017/decorative" val="1"/>
              </a:ext>
            </a:extLst>
          </p:cNvPr>
          <p:cNvSpPr/>
          <p:nvPr userDrawn="1"/>
        </p:nvSpPr>
        <p:spPr>
          <a:xfrm>
            <a:off x="3060000" y="0"/>
            <a:ext cx="77760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solidFill>
                <a:schemeClr val="bg1"/>
              </a:solidFill>
              <a:latin typeface="Public Sans SemiBold" pitchFamily="2" charset="0"/>
            </a:endParaRPr>
          </a:p>
        </p:txBody>
      </p:sp>
      <p:sp>
        <p:nvSpPr>
          <p:cNvPr id="11" name="Text Placeholder 10">
            <a:extLst>
              <a:ext uri="{FF2B5EF4-FFF2-40B4-BE49-F238E27FC236}">
                <a16:creationId xmlns:a16="http://schemas.microsoft.com/office/drawing/2014/main" id="{AA33BD13-5953-47AF-A601-951A768FEDA1}"/>
              </a:ext>
            </a:extLst>
          </p:cNvPr>
          <p:cNvSpPr>
            <a:spLocks noGrp="1"/>
          </p:cNvSpPr>
          <p:nvPr>
            <p:ph type="body" sz="quarter" idx="10" hasCustomPrompt="1"/>
          </p:nvPr>
        </p:nvSpPr>
        <p:spPr>
          <a:xfrm>
            <a:off x="3599999" y="4403188"/>
            <a:ext cx="5135997" cy="1176813"/>
          </a:xfrm>
        </p:spPr>
        <p:txBody>
          <a:bodyPr anchor="b">
            <a:noAutofit/>
          </a:bodyPr>
          <a:lstStyle>
            <a:lvl1pPr>
              <a:defRPr sz="2000">
                <a:solidFill>
                  <a:schemeClr val="bg1"/>
                </a:solidFill>
                <a:latin typeface="+mj-lt"/>
              </a:defRPr>
            </a:lvl1pPr>
            <a:lvl2pPr>
              <a:defRPr sz="2000">
                <a:solidFill>
                  <a:schemeClr val="bg1"/>
                </a:solidFill>
              </a:defRPr>
            </a:lvl2pPr>
            <a:lvl3pPr>
              <a:defRPr sz="2000">
                <a:solidFill>
                  <a:schemeClr val="bg1"/>
                </a:solidFill>
              </a:defRPr>
            </a:lvl3pPr>
            <a:lvl4pPr>
              <a:defRPr sz="2000">
                <a:solidFill>
                  <a:schemeClr val="bg1"/>
                </a:solidFill>
              </a:defRPr>
            </a:lvl4pPr>
            <a:lvl5pPr>
              <a:defRPr sz="2000">
                <a:solidFill>
                  <a:schemeClr val="bg1"/>
                </a:solidFill>
              </a:defRPr>
            </a:lvl5pPr>
          </a:lstStyle>
          <a:p>
            <a:pPr lvl="0"/>
            <a:r>
              <a:rPr lang="en-US"/>
              <a:t>Subtitle</a:t>
            </a:r>
          </a:p>
        </p:txBody>
      </p:sp>
      <p:sp>
        <p:nvSpPr>
          <p:cNvPr id="15" name="Text Placeholder 14">
            <a:extLst>
              <a:ext uri="{FF2B5EF4-FFF2-40B4-BE49-F238E27FC236}">
                <a16:creationId xmlns:a16="http://schemas.microsoft.com/office/drawing/2014/main" id="{B9280053-307C-4D8A-BF45-7B6743FA55E3}"/>
              </a:ext>
            </a:extLst>
          </p:cNvPr>
          <p:cNvSpPr>
            <a:spLocks noGrp="1"/>
          </p:cNvSpPr>
          <p:nvPr>
            <p:ph type="body" sz="quarter" idx="11" hasCustomPrompt="1"/>
          </p:nvPr>
        </p:nvSpPr>
        <p:spPr>
          <a:xfrm>
            <a:off x="3600000" y="5940000"/>
            <a:ext cx="3600000" cy="558001"/>
          </a:xfrm>
        </p:spPr>
        <p:txBody>
          <a:bodyPr>
            <a:noAutofit/>
          </a:bodyPr>
          <a:lstStyle>
            <a:lvl1pPr>
              <a:lnSpc>
                <a:spcPct val="100000"/>
              </a:lnSpc>
              <a:spcAft>
                <a:spcPts val="0"/>
              </a:spcAft>
              <a:defRPr sz="1600" b="0">
                <a:solidFill>
                  <a:schemeClr val="bg1"/>
                </a:solidFill>
                <a:latin typeface="Public Sans SemiBold" pitchFamily="2" charset="0"/>
              </a:defRPr>
            </a:lvl1pPr>
            <a:lvl2pPr>
              <a:lnSpc>
                <a:spcPct val="100000"/>
              </a:lnSpc>
              <a:spcAft>
                <a:spcPts val="0"/>
              </a:spcAft>
              <a:defRPr sz="1600">
                <a:solidFill>
                  <a:schemeClr val="bg1"/>
                </a:solidFill>
                <a:latin typeface="+mn-lt"/>
              </a:defRPr>
            </a:lvl2pPr>
            <a:lvl3pPr marL="0" indent="0">
              <a:buNone/>
              <a:defRPr sz="2000">
                <a:solidFill>
                  <a:schemeClr val="bg1"/>
                </a:solidFill>
              </a:defRPr>
            </a:lvl3pPr>
            <a:lvl4pPr>
              <a:defRPr sz="2000">
                <a:solidFill>
                  <a:schemeClr val="bg1"/>
                </a:solidFill>
              </a:defRPr>
            </a:lvl4pPr>
            <a:lvl5pPr>
              <a:defRPr sz="2000">
                <a:solidFill>
                  <a:schemeClr val="bg1"/>
                </a:solidFill>
              </a:defRPr>
            </a:lvl5pPr>
          </a:lstStyle>
          <a:p>
            <a:pPr lvl="0"/>
            <a:r>
              <a:rPr lang="en-US"/>
              <a:t>Presenter name</a:t>
            </a:r>
          </a:p>
          <a:p>
            <a:pPr lvl="1"/>
            <a:r>
              <a:rPr lang="en-US"/>
              <a:t>Presenter title</a:t>
            </a:r>
          </a:p>
        </p:txBody>
      </p:sp>
      <p:cxnSp>
        <p:nvCxnSpPr>
          <p:cNvPr id="19" name="Straight Connector 18">
            <a:extLst>
              <a:ext uri="{FF2B5EF4-FFF2-40B4-BE49-F238E27FC236}">
                <a16:creationId xmlns:a16="http://schemas.microsoft.com/office/drawing/2014/main" id="{DB400A8E-928A-43DB-8723-796D9A555203}"/>
              </a:ext>
              <a:ext uri="{C183D7F6-B498-43B3-948B-1728B52AA6E4}">
                <adec:decorative xmlns:adec="http://schemas.microsoft.com/office/drawing/2017/decorative" val="1"/>
              </a:ext>
            </a:extLst>
          </p:cNvPr>
          <p:cNvCxnSpPr>
            <a:cxnSpLocks/>
          </p:cNvCxnSpPr>
          <p:nvPr userDrawn="1"/>
        </p:nvCxnSpPr>
        <p:spPr>
          <a:xfrm>
            <a:off x="3456000" y="388136"/>
            <a:ext cx="0" cy="6012000"/>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sp>
        <p:nvSpPr>
          <p:cNvPr id="9" name="Title 1">
            <a:extLst>
              <a:ext uri="{FF2B5EF4-FFF2-40B4-BE49-F238E27FC236}">
                <a16:creationId xmlns:a16="http://schemas.microsoft.com/office/drawing/2014/main" id="{29BAE4A0-9736-4781-A32E-E048B45EB377}"/>
              </a:ext>
            </a:extLst>
          </p:cNvPr>
          <p:cNvSpPr>
            <a:spLocks noGrp="1"/>
          </p:cNvSpPr>
          <p:nvPr>
            <p:ph type="ctrTitle" hasCustomPrompt="1"/>
          </p:nvPr>
        </p:nvSpPr>
        <p:spPr>
          <a:xfrm>
            <a:off x="3599998" y="2100949"/>
            <a:ext cx="6964836" cy="1176813"/>
          </a:xfrm>
          <a:ln>
            <a:noFill/>
          </a:ln>
        </p:spPr>
        <p:txBody>
          <a:bodyPr anchor="t">
            <a:normAutofit/>
          </a:bodyPr>
          <a:lstStyle>
            <a:lvl1pPr algn="l">
              <a:lnSpc>
                <a:spcPct val="90000"/>
              </a:lnSpc>
              <a:defRPr sz="4800">
                <a:solidFill>
                  <a:schemeClr val="bg1"/>
                </a:solidFill>
              </a:defRPr>
            </a:lvl1pPr>
          </a:lstStyle>
          <a:p>
            <a:r>
              <a:rPr lang="en-US"/>
              <a:t>Presentation title 2</a:t>
            </a:r>
          </a:p>
        </p:txBody>
      </p:sp>
      <p:sp>
        <p:nvSpPr>
          <p:cNvPr id="10" name="Footer Placeholder 4">
            <a:extLst>
              <a:ext uri="{FF2B5EF4-FFF2-40B4-BE49-F238E27FC236}">
                <a16:creationId xmlns:a16="http://schemas.microsoft.com/office/drawing/2014/main" id="{7C02F7B6-BA3F-4DE3-BBF5-A5B683E7B230}"/>
              </a:ext>
            </a:extLst>
          </p:cNvPr>
          <p:cNvSpPr>
            <a:spLocks noGrp="1"/>
          </p:cNvSpPr>
          <p:nvPr>
            <p:ph type="ftr" sz="quarter" idx="3"/>
          </p:nvPr>
        </p:nvSpPr>
        <p:spPr>
          <a:xfrm>
            <a:off x="3599998" y="359999"/>
            <a:ext cx="4500000" cy="512197"/>
          </a:xfrm>
          <a:prstGeom prst="rect">
            <a:avLst/>
          </a:prstGeom>
        </p:spPr>
        <p:txBody>
          <a:bodyPr vert="horz" lIns="0" tIns="0" rIns="0" bIns="0" rtlCol="0" anchor="t"/>
          <a:lstStyle>
            <a:lvl1pPr algn="l">
              <a:defRPr sz="1400">
                <a:solidFill>
                  <a:schemeClr val="bg1"/>
                </a:solidFill>
                <a:latin typeface="Public Sans SemiBold" pitchFamily="2" charset="0"/>
              </a:defRPr>
            </a:lvl1pPr>
          </a:lstStyle>
          <a:p>
            <a:r>
              <a:rPr lang="en-US"/>
              <a:t>HealthShare NSW</a:t>
            </a:r>
            <a:endParaRPr lang="en-AU"/>
          </a:p>
        </p:txBody>
      </p:sp>
      <p:sp>
        <p:nvSpPr>
          <p:cNvPr id="12" name="Text Placeholder 14">
            <a:extLst>
              <a:ext uri="{FF2B5EF4-FFF2-40B4-BE49-F238E27FC236}">
                <a16:creationId xmlns:a16="http://schemas.microsoft.com/office/drawing/2014/main" id="{911AF3C3-4411-4820-9E57-3F97A3F0C333}"/>
              </a:ext>
            </a:extLst>
          </p:cNvPr>
          <p:cNvSpPr>
            <a:spLocks noGrp="1"/>
          </p:cNvSpPr>
          <p:nvPr>
            <p:ph type="body" sz="quarter" idx="12" hasCustomPrompt="1"/>
          </p:nvPr>
        </p:nvSpPr>
        <p:spPr>
          <a:xfrm>
            <a:off x="7644575" y="5684343"/>
            <a:ext cx="2700000" cy="744977"/>
          </a:xfrm>
        </p:spPr>
        <p:txBody>
          <a:bodyPr anchor="b">
            <a:noAutofit/>
          </a:bodyPr>
          <a:lstStyle>
            <a:lvl1pPr algn="r">
              <a:defRPr sz="1600" b="0">
                <a:solidFill>
                  <a:schemeClr val="bg1"/>
                </a:solidFill>
                <a:latin typeface="+mn-lt"/>
              </a:defRPr>
            </a:lvl1pPr>
            <a:lvl2pPr>
              <a:defRPr sz="1600">
                <a:solidFill>
                  <a:schemeClr val="bg1"/>
                </a:solidFill>
              </a:defRPr>
            </a:lvl2pPr>
            <a:lvl3pPr marL="0" indent="0">
              <a:buNone/>
              <a:defRPr sz="2000">
                <a:solidFill>
                  <a:schemeClr val="bg1"/>
                </a:solidFill>
              </a:defRPr>
            </a:lvl3pPr>
            <a:lvl4pPr>
              <a:defRPr sz="2000">
                <a:solidFill>
                  <a:schemeClr val="bg1"/>
                </a:solidFill>
              </a:defRPr>
            </a:lvl4pPr>
            <a:lvl5pPr>
              <a:defRPr sz="2000">
                <a:solidFill>
                  <a:schemeClr val="bg1"/>
                </a:solidFill>
              </a:defRPr>
            </a:lvl5pPr>
          </a:lstStyle>
          <a:p>
            <a:pPr lvl="0"/>
            <a:r>
              <a:rPr lang="en-US"/>
              <a:t>00 Month 20YY</a:t>
            </a:r>
          </a:p>
        </p:txBody>
      </p:sp>
    </p:spTree>
    <p:extLst>
      <p:ext uri="{BB962C8B-B14F-4D97-AF65-F5344CB8AC3E}">
        <p14:creationId xmlns:p14="http://schemas.microsoft.com/office/powerpoint/2010/main" val="138733554"/>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Large quote">
    <p:spTree>
      <p:nvGrpSpPr>
        <p:cNvPr id="1" name=""/>
        <p:cNvGrpSpPr/>
        <p:nvPr/>
      </p:nvGrpSpPr>
      <p:grpSpPr>
        <a:xfrm>
          <a:off x="0" y="0"/>
          <a:ext cx="0" cy="0"/>
          <a:chOff x="0" y="0"/>
          <a:chExt cx="0" cy="0"/>
        </a:xfrm>
      </p:grpSpPr>
      <p:sp>
        <p:nvSpPr>
          <p:cNvPr id="6" name="Footer Placeholder 5"/>
          <p:cNvSpPr>
            <a:spLocks noGrp="1"/>
          </p:cNvSpPr>
          <p:nvPr>
            <p:ph type="ftr" sz="quarter" idx="11"/>
          </p:nvPr>
        </p:nvSpPr>
        <p:spPr>
          <a:xfrm>
            <a:off x="360000" y="6444000"/>
            <a:ext cx="6720000" cy="252000"/>
          </a:xfrm>
        </p:spPr>
        <p:txBody>
          <a:bodyPr/>
          <a:lstStyle/>
          <a:p>
            <a:r>
              <a:rPr lang="en-US"/>
              <a:t>HealthShare NSW</a:t>
            </a:r>
            <a:endParaRPr lang="en-AU"/>
          </a:p>
        </p:txBody>
      </p:sp>
      <p:sp>
        <p:nvSpPr>
          <p:cNvPr id="7" name="Slide Number Placeholder 6"/>
          <p:cNvSpPr>
            <a:spLocks noGrp="1"/>
          </p:cNvSpPr>
          <p:nvPr>
            <p:ph type="sldNum" sz="quarter" idx="12"/>
          </p:nvPr>
        </p:nvSpPr>
        <p:spPr>
          <a:xfrm>
            <a:off x="11317458" y="6444000"/>
            <a:ext cx="490542" cy="180000"/>
          </a:xfrm>
        </p:spPr>
        <p:txBody>
          <a:bodyPr/>
          <a:lstStyle/>
          <a:p>
            <a:fld id="{10A01DC5-1685-4615-8240-15192985C6A2}" type="slidenum">
              <a:rPr lang="en-AU" smtClean="0"/>
              <a:t>‹#›</a:t>
            </a:fld>
            <a:endParaRPr lang="en-AU"/>
          </a:p>
        </p:txBody>
      </p:sp>
      <p:sp>
        <p:nvSpPr>
          <p:cNvPr id="11" name="Text Placeholder 10">
            <a:extLst>
              <a:ext uri="{FF2B5EF4-FFF2-40B4-BE49-F238E27FC236}">
                <a16:creationId xmlns:a16="http://schemas.microsoft.com/office/drawing/2014/main" id="{FBCA03EB-CF3D-4096-8D64-2420CB9A078B}"/>
              </a:ext>
            </a:extLst>
          </p:cNvPr>
          <p:cNvSpPr>
            <a:spLocks noGrp="1"/>
          </p:cNvSpPr>
          <p:nvPr>
            <p:ph type="body" sz="quarter" idx="13"/>
          </p:nvPr>
        </p:nvSpPr>
        <p:spPr>
          <a:xfrm>
            <a:off x="3312002" y="360000"/>
            <a:ext cx="7560000" cy="5726895"/>
          </a:xfrm>
        </p:spPr>
        <p:txBody>
          <a:bodyPr numCol="1" spcCol="180000"/>
          <a:lstStyle>
            <a:lvl1pPr>
              <a:defRPr sz="3600"/>
            </a:lvl1pPr>
            <a:lvl2pPr>
              <a:defRPr sz="1800">
                <a:latin typeface="+mn-lt"/>
              </a:defRPr>
            </a:lvl2pPr>
          </a:lstStyle>
          <a:p>
            <a:pPr lvl="0"/>
            <a:r>
              <a:rPr lang="en-US"/>
              <a:t>Click to edit Master text styles</a:t>
            </a:r>
          </a:p>
          <a:p>
            <a:pPr lvl="1"/>
            <a:r>
              <a:rPr lang="en-US"/>
              <a:t>Second level</a:t>
            </a:r>
          </a:p>
        </p:txBody>
      </p:sp>
      <p:cxnSp>
        <p:nvCxnSpPr>
          <p:cNvPr id="12" name="Straight Connector 11">
            <a:extLst>
              <a:ext uri="{FF2B5EF4-FFF2-40B4-BE49-F238E27FC236}">
                <a16:creationId xmlns:a16="http://schemas.microsoft.com/office/drawing/2014/main" id="{80B8F80F-22E3-47D7-8D99-80BFFDFB35CD}"/>
              </a:ext>
              <a:ext uri="{C183D7F6-B498-43B3-948B-1728B52AA6E4}">
                <adec:decorative xmlns:adec="http://schemas.microsoft.com/office/drawing/2017/decorative" val="1"/>
              </a:ext>
            </a:extLst>
          </p:cNvPr>
          <p:cNvCxnSpPr>
            <a:cxnSpLocks/>
          </p:cNvCxnSpPr>
          <p:nvPr userDrawn="1"/>
        </p:nvCxnSpPr>
        <p:spPr>
          <a:xfrm>
            <a:off x="3096000" y="360000"/>
            <a:ext cx="0" cy="597600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78482933"/>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2 column text above graphic">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5165CECD-C00D-4560-9C97-AE28A8535867}"/>
              </a:ext>
              <a:ext uri="{C183D7F6-B498-43B3-948B-1728B52AA6E4}">
                <adec:decorative xmlns:adec="http://schemas.microsoft.com/office/drawing/2017/decorative" val="1"/>
              </a:ext>
            </a:extLst>
          </p:cNvPr>
          <p:cNvSpPr/>
          <p:nvPr userDrawn="1"/>
        </p:nvSpPr>
        <p:spPr>
          <a:xfrm>
            <a:off x="0" y="1602000"/>
            <a:ext cx="12192000" cy="5256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6" name="Footer Placeholder 5"/>
          <p:cNvSpPr>
            <a:spLocks noGrp="1"/>
          </p:cNvSpPr>
          <p:nvPr>
            <p:ph type="ftr" sz="quarter" idx="11"/>
          </p:nvPr>
        </p:nvSpPr>
        <p:spPr>
          <a:xfrm>
            <a:off x="360000" y="6444000"/>
            <a:ext cx="6720000" cy="252000"/>
          </a:xfrm>
        </p:spPr>
        <p:txBody>
          <a:bodyPr/>
          <a:lstStyle/>
          <a:p>
            <a:r>
              <a:rPr lang="en-US"/>
              <a:t>HealthShare NSW</a:t>
            </a:r>
            <a:endParaRPr lang="en-AU"/>
          </a:p>
        </p:txBody>
      </p:sp>
      <p:sp>
        <p:nvSpPr>
          <p:cNvPr id="7" name="Slide Number Placeholder 6"/>
          <p:cNvSpPr>
            <a:spLocks noGrp="1"/>
          </p:cNvSpPr>
          <p:nvPr>
            <p:ph type="sldNum" sz="quarter" idx="12"/>
          </p:nvPr>
        </p:nvSpPr>
        <p:spPr>
          <a:xfrm>
            <a:off x="11317458" y="6444000"/>
            <a:ext cx="490542" cy="180000"/>
          </a:xfrm>
        </p:spPr>
        <p:txBody>
          <a:bodyPr/>
          <a:lstStyle/>
          <a:p>
            <a:fld id="{10A01DC5-1685-4615-8240-15192985C6A2}" type="slidenum">
              <a:rPr lang="en-AU" smtClean="0"/>
              <a:t>‹#›</a:t>
            </a:fld>
            <a:endParaRPr lang="en-AU"/>
          </a:p>
        </p:txBody>
      </p:sp>
      <p:sp>
        <p:nvSpPr>
          <p:cNvPr id="5" name="Picture Placeholder 4" descr="Image box only">
            <a:extLst>
              <a:ext uri="{FF2B5EF4-FFF2-40B4-BE49-F238E27FC236}">
                <a16:creationId xmlns:a16="http://schemas.microsoft.com/office/drawing/2014/main" id="{8AB6FE45-2247-43AE-AFB0-3C1EC574D8FA}"/>
              </a:ext>
            </a:extLst>
          </p:cNvPr>
          <p:cNvSpPr>
            <a:spLocks noGrp="1"/>
          </p:cNvSpPr>
          <p:nvPr>
            <p:ph type="pic" sz="quarter" idx="13"/>
          </p:nvPr>
        </p:nvSpPr>
        <p:spPr>
          <a:xfrm>
            <a:off x="0" y="1602000"/>
            <a:ext cx="12192000" cy="4679999"/>
          </a:xfrm>
          <a:pattFill prst="pct10">
            <a:fgClr>
              <a:schemeClr val="accent1"/>
            </a:fgClr>
            <a:bgClr>
              <a:schemeClr val="bg1"/>
            </a:bgClr>
          </a:pattFill>
        </p:spPr>
        <p:txBody>
          <a:bodyPr/>
          <a:lstStyle/>
          <a:p>
            <a:r>
              <a:rPr lang="en-US"/>
              <a:t>Click icon to add picture</a:t>
            </a:r>
            <a:endParaRPr lang="en-AU"/>
          </a:p>
        </p:txBody>
      </p:sp>
      <p:sp>
        <p:nvSpPr>
          <p:cNvPr id="8" name="Title 1">
            <a:extLst>
              <a:ext uri="{FF2B5EF4-FFF2-40B4-BE49-F238E27FC236}">
                <a16:creationId xmlns:a16="http://schemas.microsoft.com/office/drawing/2014/main" id="{295F0797-D34B-4CCC-BECE-92F27192B5DD}"/>
              </a:ext>
            </a:extLst>
          </p:cNvPr>
          <p:cNvSpPr>
            <a:spLocks noGrp="1"/>
          </p:cNvSpPr>
          <p:nvPr>
            <p:ph type="title"/>
          </p:nvPr>
        </p:nvSpPr>
        <p:spPr>
          <a:xfrm>
            <a:off x="360000" y="360000"/>
            <a:ext cx="9720000" cy="1009652"/>
          </a:xfrm>
        </p:spPr>
        <p:txBody>
          <a:bodyPr/>
          <a:lstStyle/>
          <a:p>
            <a:r>
              <a:rPr lang="en-US"/>
              <a:t>Click to edit Master title style</a:t>
            </a:r>
          </a:p>
        </p:txBody>
      </p:sp>
    </p:spTree>
    <p:extLst>
      <p:ext uri="{BB962C8B-B14F-4D97-AF65-F5344CB8AC3E}">
        <p14:creationId xmlns:p14="http://schemas.microsoft.com/office/powerpoint/2010/main" val="2244210373"/>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1_2 column text above graphic">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5165CECD-C00D-4560-9C97-AE28A8535867}"/>
              </a:ext>
              <a:ext uri="{C183D7F6-B498-43B3-948B-1728B52AA6E4}">
                <adec:decorative xmlns:adec="http://schemas.microsoft.com/office/drawing/2017/decorative" val="1"/>
              </a:ext>
            </a:extLst>
          </p:cNvPr>
          <p:cNvSpPr/>
          <p:nvPr userDrawn="1"/>
        </p:nvSpPr>
        <p:spPr>
          <a:xfrm>
            <a:off x="0" y="1602000"/>
            <a:ext cx="12192000" cy="5256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6" name="Footer Placeholder 5"/>
          <p:cNvSpPr>
            <a:spLocks noGrp="1"/>
          </p:cNvSpPr>
          <p:nvPr>
            <p:ph type="ftr" sz="quarter" idx="11"/>
          </p:nvPr>
        </p:nvSpPr>
        <p:spPr>
          <a:xfrm>
            <a:off x="360000" y="6444000"/>
            <a:ext cx="6720000" cy="252000"/>
          </a:xfrm>
        </p:spPr>
        <p:txBody>
          <a:bodyPr/>
          <a:lstStyle/>
          <a:p>
            <a:r>
              <a:rPr lang="en-US"/>
              <a:t>HealthShare NSW</a:t>
            </a:r>
            <a:endParaRPr lang="en-AU"/>
          </a:p>
        </p:txBody>
      </p:sp>
      <p:sp>
        <p:nvSpPr>
          <p:cNvPr id="7" name="Slide Number Placeholder 6"/>
          <p:cNvSpPr>
            <a:spLocks noGrp="1"/>
          </p:cNvSpPr>
          <p:nvPr>
            <p:ph type="sldNum" sz="quarter" idx="12"/>
          </p:nvPr>
        </p:nvSpPr>
        <p:spPr>
          <a:xfrm>
            <a:off x="11317458" y="6444000"/>
            <a:ext cx="490542" cy="180000"/>
          </a:xfrm>
        </p:spPr>
        <p:txBody>
          <a:bodyPr/>
          <a:lstStyle/>
          <a:p>
            <a:fld id="{10A01DC5-1685-4615-8240-15192985C6A2}" type="slidenum">
              <a:rPr lang="en-AU" smtClean="0"/>
              <a:t>‹#›</a:t>
            </a:fld>
            <a:endParaRPr lang="en-AU"/>
          </a:p>
        </p:txBody>
      </p:sp>
      <p:sp>
        <p:nvSpPr>
          <p:cNvPr id="5" name="Picture Placeholder 4" descr="Image box only">
            <a:extLst>
              <a:ext uri="{FF2B5EF4-FFF2-40B4-BE49-F238E27FC236}">
                <a16:creationId xmlns:a16="http://schemas.microsoft.com/office/drawing/2014/main" id="{8AB6FE45-2247-43AE-AFB0-3C1EC574D8FA}"/>
              </a:ext>
            </a:extLst>
          </p:cNvPr>
          <p:cNvSpPr>
            <a:spLocks noGrp="1"/>
          </p:cNvSpPr>
          <p:nvPr>
            <p:ph type="pic" sz="quarter" idx="13"/>
          </p:nvPr>
        </p:nvSpPr>
        <p:spPr>
          <a:xfrm>
            <a:off x="0" y="1602000"/>
            <a:ext cx="12192000" cy="4688175"/>
          </a:xfrm>
          <a:pattFill prst="pct10">
            <a:fgClr>
              <a:schemeClr val="accent1"/>
            </a:fgClr>
            <a:bgClr>
              <a:schemeClr val="bg1"/>
            </a:bgClr>
          </a:pattFill>
        </p:spPr>
        <p:txBody>
          <a:bodyPr/>
          <a:lstStyle/>
          <a:p>
            <a:r>
              <a:rPr lang="en-US"/>
              <a:t>Click icon to add picture</a:t>
            </a:r>
            <a:endParaRPr lang="en-AU"/>
          </a:p>
        </p:txBody>
      </p:sp>
      <p:sp>
        <p:nvSpPr>
          <p:cNvPr id="8" name="Title 1">
            <a:extLst>
              <a:ext uri="{FF2B5EF4-FFF2-40B4-BE49-F238E27FC236}">
                <a16:creationId xmlns:a16="http://schemas.microsoft.com/office/drawing/2014/main" id="{68FB6878-8AAD-4877-950C-21C0C1C3C8F4}"/>
              </a:ext>
            </a:extLst>
          </p:cNvPr>
          <p:cNvSpPr>
            <a:spLocks noGrp="1"/>
          </p:cNvSpPr>
          <p:nvPr>
            <p:ph type="title"/>
          </p:nvPr>
        </p:nvSpPr>
        <p:spPr>
          <a:xfrm>
            <a:off x="360000" y="360000"/>
            <a:ext cx="9720000" cy="1009652"/>
          </a:xfrm>
        </p:spPr>
        <p:txBody>
          <a:bodyPr/>
          <a:lstStyle/>
          <a:p>
            <a:r>
              <a:rPr lang="en-US"/>
              <a:t>Click to edit Master title style</a:t>
            </a:r>
          </a:p>
        </p:txBody>
      </p:sp>
    </p:spTree>
    <p:extLst>
      <p:ext uri="{BB962C8B-B14F-4D97-AF65-F5344CB8AC3E}">
        <p14:creationId xmlns:p14="http://schemas.microsoft.com/office/powerpoint/2010/main" val="3091782603"/>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Text box with 4 quadrants">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F3E5D367-3ECD-4D95-8593-6E37E7633C61}"/>
              </a:ext>
              <a:ext uri="{C183D7F6-B498-43B3-948B-1728B52AA6E4}">
                <adec:decorative xmlns:adec="http://schemas.microsoft.com/office/drawing/2017/decorative" val="1"/>
              </a:ext>
            </a:extLst>
          </p:cNvPr>
          <p:cNvSpPr/>
          <p:nvPr userDrawn="1"/>
        </p:nvSpPr>
        <p:spPr>
          <a:xfrm>
            <a:off x="0" y="1584000"/>
            <a:ext cx="12192000" cy="5274000"/>
          </a:xfrm>
          <a:prstGeom prst="rect">
            <a:avLst/>
          </a:prstGeom>
          <a:solidFill>
            <a:srgbClr val="EBEB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2" name="Title 1"/>
          <p:cNvSpPr>
            <a:spLocks noGrp="1"/>
          </p:cNvSpPr>
          <p:nvPr>
            <p:ph type="title"/>
          </p:nvPr>
        </p:nvSpPr>
        <p:spPr/>
        <p:txBody>
          <a:bodyPr/>
          <a:lstStyle/>
          <a:p>
            <a:r>
              <a:rPr lang="en-US"/>
              <a:t>Click to edit Master title style</a:t>
            </a:r>
          </a:p>
        </p:txBody>
      </p:sp>
      <p:sp>
        <p:nvSpPr>
          <p:cNvPr id="6" name="Footer Placeholder 5"/>
          <p:cNvSpPr>
            <a:spLocks noGrp="1"/>
          </p:cNvSpPr>
          <p:nvPr>
            <p:ph type="ftr" sz="quarter" idx="11"/>
          </p:nvPr>
        </p:nvSpPr>
        <p:spPr>
          <a:xfrm>
            <a:off x="360000" y="6444000"/>
            <a:ext cx="6720000" cy="252000"/>
          </a:xfrm>
        </p:spPr>
        <p:txBody>
          <a:bodyPr/>
          <a:lstStyle>
            <a:lvl1pPr>
              <a:defRPr>
                <a:solidFill>
                  <a:schemeClr val="tx1"/>
                </a:solidFill>
              </a:defRPr>
            </a:lvl1pPr>
          </a:lstStyle>
          <a:p>
            <a:r>
              <a:rPr lang="en-US"/>
              <a:t>HealthShare NSW</a:t>
            </a:r>
            <a:endParaRPr lang="en-AU"/>
          </a:p>
        </p:txBody>
      </p:sp>
      <p:sp>
        <p:nvSpPr>
          <p:cNvPr id="7" name="Slide Number Placeholder 6"/>
          <p:cNvSpPr>
            <a:spLocks noGrp="1"/>
          </p:cNvSpPr>
          <p:nvPr>
            <p:ph type="sldNum" sz="quarter" idx="12"/>
          </p:nvPr>
        </p:nvSpPr>
        <p:spPr>
          <a:xfrm>
            <a:off x="11317458" y="6444000"/>
            <a:ext cx="490542" cy="180000"/>
          </a:xfrm>
        </p:spPr>
        <p:txBody>
          <a:bodyPr/>
          <a:lstStyle/>
          <a:p>
            <a:fld id="{10A01DC5-1685-4615-8240-15192985C6A2}" type="slidenum">
              <a:rPr lang="en-AU" smtClean="0"/>
              <a:t>‹#›</a:t>
            </a:fld>
            <a:endParaRPr lang="en-AU"/>
          </a:p>
        </p:txBody>
      </p:sp>
      <p:cxnSp>
        <p:nvCxnSpPr>
          <p:cNvPr id="10" name="Straight Connector 9">
            <a:extLst>
              <a:ext uri="{FF2B5EF4-FFF2-40B4-BE49-F238E27FC236}">
                <a16:creationId xmlns:a16="http://schemas.microsoft.com/office/drawing/2014/main" id="{C2A67116-4454-462F-A3FD-DC94D36B8379}"/>
              </a:ext>
              <a:ext uri="{C183D7F6-B498-43B3-948B-1728B52AA6E4}">
                <adec:decorative xmlns:adec="http://schemas.microsoft.com/office/drawing/2017/decorative" val="1"/>
              </a:ext>
            </a:extLst>
          </p:cNvPr>
          <p:cNvCxnSpPr/>
          <p:nvPr userDrawn="1"/>
        </p:nvCxnSpPr>
        <p:spPr>
          <a:xfrm>
            <a:off x="360000" y="6300000"/>
            <a:ext cx="11473200" cy="0"/>
          </a:xfrm>
          <a:prstGeom prst="line">
            <a:avLst/>
          </a:prstGeom>
        </p:spPr>
        <p:style>
          <a:lnRef idx="1">
            <a:schemeClr val="accent1"/>
          </a:lnRef>
          <a:fillRef idx="0">
            <a:schemeClr val="accent1"/>
          </a:fillRef>
          <a:effectRef idx="0">
            <a:schemeClr val="accent1"/>
          </a:effectRef>
          <a:fontRef idx="minor">
            <a:schemeClr val="tx1"/>
          </a:fontRef>
        </p:style>
      </p:cxnSp>
      <p:sp>
        <p:nvSpPr>
          <p:cNvPr id="12" name="Text Placeholder 11">
            <a:extLst>
              <a:ext uri="{FF2B5EF4-FFF2-40B4-BE49-F238E27FC236}">
                <a16:creationId xmlns:a16="http://schemas.microsoft.com/office/drawing/2014/main" id="{D30AEF18-0048-410F-AB0A-6EBF9EE73C5F}"/>
              </a:ext>
            </a:extLst>
          </p:cNvPr>
          <p:cNvSpPr>
            <a:spLocks noGrp="1"/>
          </p:cNvSpPr>
          <p:nvPr>
            <p:ph type="body" sz="quarter" idx="13"/>
          </p:nvPr>
        </p:nvSpPr>
        <p:spPr>
          <a:xfrm>
            <a:off x="360363" y="1728000"/>
            <a:ext cx="2736000" cy="4410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14" name="Text Placeholder 13">
            <a:extLst>
              <a:ext uri="{FF2B5EF4-FFF2-40B4-BE49-F238E27FC236}">
                <a16:creationId xmlns:a16="http://schemas.microsoft.com/office/drawing/2014/main" id="{79CE6DB5-6EC9-4FCA-8E33-1569637E9BA3}"/>
              </a:ext>
            </a:extLst>
          </p:cNvPr>
          <p:cNvSpPr>
            <a:spLocks noGrp="1"/>
          </p:cNvSpPr>
          <p:nvPr>
            <p:ph type="body" sz="quarter" idx="14"/>
          </p:nvPr>
        </p:nvSpPr>
        <p:spPr>
          <a:xfrm>
            <a:off x="3422345" y="1728788"/>
            <a:ext cx="1944000" cy="2016000"/>
          </a:xfrm>
        </p:spPr>
        <p:txBody>
          <a:bodyPr/>
          <a:lstStyle>
            <a:lvl1pPr>
              <a:defRPr sz="1200"/>
            </a:lvl1pPr>
            <a:lvl2pPr>
              <a:defRPr sz="1000"/>
            </a:lvl2pPr>
            <a:lvl3pPr>
              <a:defRPr sz="1000"/>
            </a:lvl3pPr>
            <a:lvl4pPr>
              <a:defRPr sz="1000"/>
            </a:lvl4pPr>
            <a:lvl5pPr>
              <a:defRPr sz="10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16" name="Text Placeholder 13">
            <a:extLst>
              <a:ext uri="{FF2B5EF4-FFF2-40B4-BE49-F238E27FC236}">
                <a16:creationId xmlns:a16="http://schemas.microsoft.com/office/drawing/2014/main" id="{6A0EE890-674F-4513-9B6E-9E8A4D4EE23B}"/>
              </a:ext>
            </a:extLst>
          </p:cNvPr>
          <p:cNvSpPr>
            <a:spLocks noGrp="1"/>
          </p:cNvSpPr>
          <p:nvPr>
            <p:ph type="body" sz="quarter" idx="15"/>
          </p:nvPr>
        </p:nvSpPr>
        <p:spPr>
          <a:xfrm>
            <a:off x="3420000" y="4120295"/>
            <a:ext cx="1944000" cy="2016000"/>
          </a:xfrm>
        </p:spPr>
        <p:txBody>
          <a:bodyPr/>
          <a:lstStyle>
            <a:lvl1pPr>
              <a:defRPr sz="1200"/>
            </a:lvl1pPr>
            <a:lvl2pPr>
              <a:defRPr sz="1000"/>
            </a:lvl2pPr>
            <a:lvl3pPr>
              <a:defRPr sz="1000"/>
            </a:lvl3pPr>
            <a:lvl4pPr>
              <a:defRPr sz="1000"/>
            </a:lvl4pPr>
            <a:lvl5pPr>
              <a:defRPr sz="10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cxnSp>
        <p:nvCxnSpPr>
          <p:cNvPr id="18" name="Straight Connector 17">
            <a:extLst>
              <a:ext uri="{FF2B5EF4-FFF2-40B4-BE49-F238E27FC236}">
                <a16:creationId xmlns:a16="http://schemas.microsoft.com/office/drawing/2014/main" id="{DE5F3C85-5357-43EC-A1C1-36604BBB1AF2}"/>
              </a:ext>
              <a:ext uri="{C183D7F6-B498-43B3-948B-1728B52AA6E4}">
                <adec:decorative xmlns:adec="http://schemas.microsoft.com/office/drawing/2017/decorative" val="1"/>
              </a:ext>
            </a:extLst>
          </p:cNvPr>
          <p:cNvCxnSpPr/>
          <p:nvPr userDrawn="1"/>
        </p:nvCxnSpPr>
        <p:spPr>
          <a:xfrm>
            <a:off x="3259354" y="1728000"/>
            <a:ext cx="0" cy="440829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48057F61-0899-4B7C-BD2B-3738152A2B7E}"/>
              </a:ext>
              <a:ext uri="{C183D7F6-B498-43B3-948B-1728B52AA6E4}">
                <adec:decorative xmlns:adec="http://schemas.microsoft.com/office/drawing/2017/decorative" val="1"/>
              </a:ext>
            </a:extLst>
          </p:cNvPr>
          <p:cNvCxnSpPr>
            <a:cxnSpLocks/>
          </p:cNvCxnSpPr>
          <p:nvPr userDrawn="1"/>
        </p:nvCxnSpPr>
        <p:spPr>
          <a:xfrm flipH="1">
            <a:off x="3420000" y="3929035"/>
            <a:ext cx="19440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9C90CB6B-A391-4BF9-8C5A-B72CA862E5A9}"/>
              </a:ext>
              <a:ext uri="{C183D7F6-B498-43B3-948B-1728B52AA6E4}">
                <adec:decorative xmlns:adec="http://schemas.microsoft.com/office/drawing/2017/decorative" val="1"/>
              </a:ext>
            </a:extLst>
          </p:cNvPr>
          <p:cNvCxnSpPr/>
          <p:nvPr userDrawn="1"/>
        </p:nvCxnSpPr>
        <p:spPr>
          <a:xfrm>
            <a:off x="5529336" y="1728000"/>
            <a:ext cx="0" cy="440829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E0242911-8827-4F09-B4C0-F5B40262A31E}"/>
              </a:ext>
              <a:ext uri="{C183D7F6-B498-43B3-948B-1728B52AA6E4}">
                <adec:decorative xmlns:adec="http://schemas.microsoft.com/office/drawing/2017/decorative" val="1"/>
              </a:ext>
            </a:extLst>
          </p:cNvPr>
          <p:cNvCxnSpPr/>
          <p:nvPr userDrawn="1"/>
        </p:nvCxnSpPr>
        <p:spPr>
          <a:xfrm>
            <a:off x="8375318" y="1728000"/>
            <a:ext cx="0" cy="440829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7" name="Content Placeholder 26">
            <a:extLst>
              <a:ext uri="{FF2B5EF4-FFF2-40B4-BE49-F238E27FC236}">
                <a16:creationId xmlns:a16="http://schemas.microsoft.com/office/drawing/2014/main" id="{9F3CABFF-021D-4DB0-B816-0E2C407AA396}"/>
              </a:ext>
            </a:extLst>
          </p:cNvPr>
          <p:cNvSpPr>
            <a:spLocks noGrp="1"/>
          </p:cNvSpPr>
          <p:nvPr>
            <p:ph sz="quarter" idx="16"/>
          </p:nvPr>
        </p:nvSpPr>
        <p:spPr>
          <a:xfrm>
            <a:off x="5692327" y="2103123"/>
            <a:ext cx="2520000" cy="4053202"/>
          </a:xfrm>
        </p:spPr>
        <p:txBody>
          <a:bodyPr/>
          <a:lstStyle>
            <a:lvl1pPr>
              <a:defRPr sz="1200">
                <a:latin typeface="Public Sans SemiBold" pitchFamily="2" charset="0"/>
              </a:defRPr>
            </a:lvl1pPr>
            <a:lvl2pPr>
              <a:defRPr sz="1000"/>
            </a:lvl2pPr>
            <a:lvl3pPr>
              <a:defRPr sz="1000"/>
            </a:lvl3pPr>
            <a:lvl4pPr>
              <a:defRPr sz="1000"/>
            </a:lvl4pPr>
            <a:lvl5pPr>
              <a:defRPr sz="10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28" name="Content Placeholder 26">
            <a:extLst>
              <a:ext uri="{FF2B5EF4-FFF2-40B4-BE49-F238E27FC236}">
                <a16:creationId xmlns:a16="http://schemas.microsoft.com/office/drawing/2014/main" id="{F3D2FA77-52F3-471B-A291-EED89A0DE685}"/>
              </a:ext>
            </a:extLst>
          </p:cNvPr>
          <p:cNvSpPr>
            <a:spLocks noGrp="1"/>
          </p:cNvSpPr>
          <p:nvPr>
            <p:ph sz="quarter" idx="17"/>
          </p:nvPr>
        </p:nvSpPr>
        <p:spPr>
          <a:xfrm>
            <a:off x="8538308" y="2103123"/>
            <a:ext cx="3269692" cy="4053202"/>
          </a:xfrm>
        </p:spPr>
        <p:txBody>
          <a:bodyPr/>
          <a:lstStyle>
            <a:lvl1pPr>
              <a:defRPr sz="1200">
                <a:latin typeface="Public Sans SemiBold" pitchFamily="2" charset="0"/>
              </a:defRPr>
            </a:lvl1pPr>
            <a:lvl2pPr>
              <a:defRPr sz="1000"/>
            </a:lvl2pPr>
            <a:lvl3pPr>
              <a:defRPr sz="1000"/>
            </a:lvl3pPr>
            <a:lvl4pPr>
              <a:defRPr sz="1000"/>
            </a:lvl4pPr>
            <a:lvl5pPr>
              <a:defRPr sz="10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30" name="Picture Placeholder 29">
            <a:extLst>
              <a:ext uri="{FF2B5EF4-FFF2-40B4-BE49-F238E27FC236}">
                <a16:creationId xmlns:a16="http://schemas.microsoft.com/office/drawing/2014/main" id="{EA4CE82D-B1F3-42D5-BFC4-5FF9241B02D7}"/>
              </a:ext>
            </a:extLst>
          </p:cNvPr>
          <p:cNvSpPr>
            <a:spLocks noGrp="1"/>
          </p:cNvSpPr>
          <p:nvPr>
            <p:ph type="pic" sz="quarter" idx="18"/>
          </p:nvPr>
        </p:nvSpPr>
        <p:spPr>
          <a:xfrm>
            <a:off x="3944345" y="2286788"/>
            <a:ext cx="900000" cy="900000"/>
          </a:xfrm>
        </p:spPr>
        <p:txBody>
          <a:bodyPr/>
          <a:lstStyle/>
          <a:p>
            <a:r>
              <a:rPr lang="en-US"/>
              <a:t>Click icon to add picture</a:t>
            </a:r>
            <a:endParaRPr lang="en-AU"/>
          </a:p>
        </p:txBody>
      </p:sp>
      <p:sp>
        <p:nvSpPr>
          <p:cNvPr id="31" name="Picture Placeholder 29">
            <a:extLst>
              <a:ext uri="{FF2B5EF4-FFF2-40B4-BE49-F238E27FC236}">
                <a16:creationId xmlns:a16="http://schemas.microsoft.com/office/drawing/2014/main" id="{FD821410-29F3-4DF7-B1BB-8609C9096EE2}"/>
              </a:ext>
            </a:extLst>
          </p:cNvPr>
          <p:cNvSpPr>
            <a:spLocks noGrp="1"/>
          </p:cNvSpPr>
          <p:nvPr>
            <p:ph type="pic" sz="quarter" idx="19"/>
          </p:nvPr>
        </p:nvSpPr>
        <p:spPr>
          <a:xfrm>
            <a:off x="3942000" y="4678295"/>
            <a:ext cx="900000" cy="900000"/>
          </a:xfrm>
        </p:spPr>
        <p:txBody>
          <a:bodyPr/>
          <a:lstStyle/>
          <a:p>
            <a:r>
              <a:rPr lang="en-US"/>
              <a:t>Click icon to add picture</a:t>
            </a:r>
            <a:endParaRPr lang="en-AU"/>
          </a:p>
        </p:txBody>
      </p:sp>
      <p:sp>
        <p:nvSpPr>
          <p:cNvPr id="32" name="Text Placeholder 13">
            <a:extLst>
              <a:ext uri="{FF2B5EF4-FFF2-40B4-BE49-F238E27FC236}">
                <a16:creationId xmlns:a16="http://schemas.microsoft.com/office/drawing/2014/main" id="{77997327-1253-41DB-B0DD-0A414715E932}"/>
              </a:ext>
            </a:extLst>
          </p:cNvPr>
          <p:cNvSpPr>
            <a:spLocks noGrp="1"/>
          </p:cNvSpPr>
          <p:nvPr>
            <p:ph type="body" sz="quarter" idx="20" hasCustomPrompt="1"/>
          </p:nvPr>
        </p:nvSpPr>
        <p:spPr>
          <a:xfrm>
            <a:off x="5687236" y="1728788"/>
            <a:ext cx="2520000" cy="374332"/>
          </a:xfrm>
        </p:spPr>
        <p:txBody>
          <a:bodyPr/>
          <a:lstStyle>
            <a:lvl1pPr>
              <a:defRPr sz="1200">
                <a:latin typeface="Public Sans SemiBold" pitchFamily="2" charset="0"/>
              </a:defRPr>
            </a:lvl1pPr>
            <a:lvl2pPr>
              <a:defRPr sz="1000"/>
            </a:lvl2pPr>
            <a:lvl3pPr>
              <a:defRPr sz="1000"/>
            </a:lvl3pPr>
            <a:lvl4pPr>
              <a:defRPr sz="1000"/>
            </a:lvl4pPr>
            <a:lvl5pPr>
              <a:defRPr sz="1000"/>
            </a:lvl5pPr>
          </a:lstStyle>
          <a:p>
            <a:pPr lvl="0"/>
            <a:r>
              <a:rPr lang="en-US"/>
              <a:t>Heading here</a:t>
            </a:r>
            <a:endParaRPr lang="en-AU"/>
          </a:p>
        </p:txBody>
      </p:sp>
      <p:sp>
        <p:nvSpPr>
          <p:cNvPr id="33" name="Text Placeholder 13">
            <a:extLst>
              <a:ext uri="{FF2B5EF4-FFF2-40B4-BE49-F238E27FC236}">
                <a16:creationId xmlns:a16="http://schemas.microsoft.com/office/drawing/2014/main" id="{6A7A3DE4-B76A-4DA3-9340-FFAA6B8830A0}"/>
              </a:ext>
            </a:extLst>
          </p:cNvPr>
          <p:cNvSpPr>
            <a:spLocks noGrp="1"/>
          </p:cNvSpPr>
          <p:nvPr>
            <p:ph type="body" sz="quarter" idx="21" hasCustomPrompt="1"/>
          </p:nvPr>
        </p:nvSpPr>
        <p:spPr>
          <a:xfrm>
            <a:off x="8528459" y="1728788"/>
            <a:ext cx="3303177" cy="374332"/>
          </a:xfrm>
        </p:spPr>
        <p:txBody>
          <a:bodyPr/>
          <a:lstStyle>
            <a:lvl1pPr>
              <a:defRPr sz="1200">
                <a:latin typeface="Public Sans SemiBold" pitchFamily="2" charset="0"/>
              </a:defRPr>
            </a:lvl1pPr>
            <a:lvl2pPr>
              <a:defRPr sz="1000"/>
            </a:lvl2pPr>
            <a:lvl3pPr>
              <a:defRPr sz="1000"/>
            </a:lvl3pPr>
            <a:lvl4pPr>
              <a:defRPr sz="1000"/>
            </a:lvl4pPr>
            <a:lvl5pPr>
              <a:defRPr sz="1000"/>
            </a:lvl5pPr>
          </a:lstStyle>
          <a:p>
            <a:pPr lvl="0"/>
            <a:r>
              <a:rPr lang="en-US"/>
              <a:t>Heading here</a:t>
            </a:r>
            <a:endParaRPr lang="en-AU"/>
          </a:p>
        </p:txBody>
      </p:sp>
    </p:spTree>
    <p:extLst>
      <p:ext uri="{BB962C8B-B14F-4D97-AF65-F5344CB8AC3E}">
        <p14:creationId xmlns:p14="http://schemas.microsoft.com/office/powerpoint/2010/main" val="2441744860"/>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2_Text box with 4 quadrants">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F3E5D367-3ECD-4D95-8593-6E37E7633C61}"/>
              </a:ext>
              <a:ext uri="{C183D7F6-B498-43B3-948B-1728B52AA6E4}">
                <adec:decorative xmlns:adec="http://schemas.microsoft.com/office/drawing/2017/decorative" val="1"/>
              </a:ext>
            </a:extLst>
          </p:cNvPr>
          <p:cNvSpPr/>
          <p:nvPr userDrawn="1"/>
        </p:nvSpPr>
        <p:spPr>
          <a:xfrm>
            <a:off x="0" y="1584000"/>
            <a:ext cx="12192000" cy="5274000"/>
          </a:xfrm>
          <a:prstGeom prst="rect">
            <a:avLst/>
          </a:prstGeom>
          <a:solidFill>
            <a:srgbClr val="EBEB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2" name="Title 1"/>
          <p:cNvSpPr>
            <a:spLocks noGrp="1"/>
          </p:cNvSpPr>
          <p:nvPr>
            <p:ph type="title"/>
          </p:nvPr>
        </p:nvSpPr>
        <p:spPr/>
        <p:txBody>
          <a:bodyPr/>
          <a:lstStyle/>
          <a:p>
            <a:r>
              <a:rPr lang="en-US"/>
              <a:t>Click to edit Master title style</a:t>
            </a:r>
          </a:p>
        </p:txBody>
      </p:sp>
      <p:sp>
        <p:nvSpPr>
          <p:cNvPr id="6" name="Footer Placeholder 5"/>
          <p:cNvSpPr>
            <a:spLocks noGrp="1"/>
          </p:cNvSpPr>
          <p:nvPr>
            <p:ph type="ftr" sz="quarter" idx="11"/>
          </p:nvPr>
        </p:nvSpPr>
        <p:spPr>
          <a:xfrm>
            <a:off x="360000" y="6444000"/>
            <a:ext cx="6720000" cy="252000"/>
          </a:xfrm>
        </p:spPr>
        <p:txBody>
          <a:bodyPr/>
          <a:lstStyle>
            <a:lvl1pPr>
              <a:defRPr>
                <a:solidFill>
                  <a:schemeClr val="tx1"/>
                </a:solidFill>
              </a:defRPr>
            </a:lvl1pPr>
          </a:lstStyle>
          <a:p>
            <a:r>
              <a:rPr lang="en-US"/>
              <a:t>HealthShare NSW</a:t>
            </a:r>
            <a:endParaRPr lang="en-AU"/>
          </a:p>
        </p:txBody>
      </p:sp>
      <p:sp>
        <p:nvSpPr>
          <p:cNvPr id="7" name="Slide Number Placeholder 6"/>
          <p:cNvSpPr>
            <a:spLocks noGrp="1"/>
          </p:cNvSpPr>
          <p:nvPr>
            <p:ph type="sldNum" sz="quarter" idx="12"/>
          </p:nvPr>
        </p:nvSpPr>
        <p:spPr>
          <a:xfrm>
            <a:off x="11317458" y="6444000"/>
            <a:ext cx="490542" cy="180000"/>
          </a:xfrm>
        </p:spPr>
        <p:txBody>
          <a:bodyPr/>
          <a:lstStyle/>
          <a:p>
            <a:fld id="{10A01DC5-1685-4615-8240-15192985C6A2}" type="slidenum">
              <a:rPr lang="en-AU" smtClean="0"/>
              <a:t>‹#›</a:t>
            </a:fld>
            <a:endParaRPr lang="en-AU"/>
          </a:p>
        </p:txBody>
      </p:sp>
      <p:cxnSp>
        <p:nvCxnSpPr>
          <p:cNvPr id="10" name="Straight Connector 9">
            <a:extLst>
              <a:ext uri="{FF2B5EF4-FFF2-40B4-BE49-F238E27FC236}">
                <a16:creationId xmlns:a16="http://schemas.microsoft.com/office/drawing/2014/main" id="{C2A67116-4454-462F-A3FD-DC94D36B8379}"/>
              </a:ext>
              <a:ext uri="{C183D7F6-B498-43B3-948B-1728B52AA6E4}">
                <adec:decorative xmlns:adec="http://schemas.microsoft.com/office/drawing/2017/decorative" val="1"/>
              </a:ext>
            </a:extLst>
          </p:cNvPr>
          <p:cNvCxnSpPr/>
          <p:nvPr userDrawn="1"/>
        </p:nvCxnSpPr>
        <p:spPr>
          <a:xfrm>
            <a:off x="360000" y="6300000"/>
            <a:ext cx="11473200" cy="0"/>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28791993"/>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1_Text box with 4 quadrants">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F3E5D367-3ECD-4D95-8593-6E37E7633C61}"/>
              </a:ext>
              <a:ext uri="{C183D7F6-B498-43B3-948B-1728B52AA6E4}">
                <adec:decorative xmlns:adec="http://schemas.microsoft.com/office/drawing/2017/decorative" val="1"/>
              </a:ext>
            </a:extLst>
          </p:cNvPr>
          <p:cNvSpPr/>
          <p:nvPr userDrawn="1"/>
        </p:nvSpPr>
        <p:spPr>
          <a:xfrm>
            <a:off x="0" y="1584000"/>
            <a:ext cx="12192000" cy="5274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6" name="Footer Placeholder 5"/>
          <p:cNvSpPr>
            <a:spLocks noGrp="1"/>
          </p:cNvSpPr>
          <p:nvPr>
            <p:ph type="ftr" sz="quarter" idx="11"/>
          </p:nvPr>
        </p:nvSpPr>
        <p:spPr>
          <a:xfrm>
            <a:off x="360000" y="6444000"/>
            <a:ext cx="6720000" cy="252000"/>
          </a:xfrm>
        </p:spPr>
        <p:txBody>
          <a:bodyPr/>
          <a:lstStyle>
            <a:lvl1pPr>
              <a:defRPr>
                <a:solidFill>
                  <a:schemeClr val="tx1"/>
                </a:solidFill>
              </a:defRPr>
            </a:lvl1pPr>
          </a:lstStyle>
          <a:p>
            <a:r>
              <a:rPr lang="en-US"/>
              <a:t>HealthShare NSW</a:t>
            </a:r>
            <a:endParaRPr lang="en-AU"/>
          </a:p>
        </p:txBody>
      </p:sp>
      <p:sp>
        <p:nvSpPr>
          <p:cNvPr id="7" name="Slide Number Placeholder 6"/>
          <p:cNvSpPr>
            <a:spLocks noGrp="1"/>
          </p:cNvSpPr>
          <p:nvPr>
            <p:ph type="sldNum" sz="quarter" idx="12"/>
          </p:nvPr>
        </p:nvSpPr>
        <p:spPr>
          <a:xfrm>
            <a:off x="11317458" y="6444000"/>
            <a:ext cx="490542" cy="180000"/>
          </a:xfrm>
        </p:spPr>
        <p:txBody>
          <a:bodyPr/>
          <a:lstStyle/>
          <a:p>
            <a:fld id="{10A01DC5-1685-4615-8240-15192985C6A2}" type="slidenum">
              <a:rPr lang="en-AU" smtClean="0"/>
              <a:t>‹#›</a:t>
            </a:fld>
            <a:endParaRPr lang="en-AU"/>
          </a:p>
        </p:txBody>
      </p:sp>
      <p:cxnSp>
        <p:nvCxnSpPr>
          <p:cNvPr id="10" name="Straight Connector 9">
            <a:extLst>
              <a:ext uri="{FF2B5EF4-FFF2-40B4-BE49-F238E27FC236}">
                <a16:creationId xmlns:a16="http://schemas.microsoft.com/office/drawing/2014/main" id="{C2A67116-4454-462F-A3FD-DC94D36B8379}"/>
              </a:ext>
              <a:ext uri="{C183D7F6-B498-43B3-948B-1728B52AA6E4}">
                <adec:decorative xmlns:adec="http://schemas.microsoft.com/office/drawing/2017/decorative" val="1"/>
              </a:ext>
            </a:extLst>
          </p:cNvPr>
          <p:cNvCxnSpPr/>
          <p:nvPr userDrawn="1"/>
        </p:nvCxnSpPr>
        <p:spPr>
          <a:xfrm>
            <a:off x="360000" y="6300000"/>
            <a:ext cx="11473200" cy="0"/>
          </a:xfrm>
          <a:prstGeom prst="line">
            <a:avLst/>
          </a:prstGeom>
        </p:spPr>
        <p:style>
          <a:lnRef idx="1">
            <a:schemeClr val="accent1"/>
          </a:lnRef>
          <a:fillRef idx="0">
            <a:schemeClr val="accent1"/>
          </a:fillRef>
          <a:effectRef idx="0">
            <a:schemeClr val="accent1"/>
          </a:effectRef>
          <a:fontRef idx="minor">
            <a:schemeClr val="tx1"/>
          </a:fontRef>
        </p:style>
      </p:cxnSp>
      <p:sp>
        <p:nvSpPr>
          <p:cNvPr id="21" name="Picture Placeholder 4">
            <a:extLst>
              <a:ext uri="{FF2B5EF4-FFF2-40B4-BE49-F238E27FC236}">
                <a16:creationId xmlns:a16="http://schemas.microsoft.com/office/drawing/2014/main" id="{23863154-02B8-49F0-8B05-E5EBA1EEC5D8}"/>
              </a:ext>
            </a:extLst>
          </p:cNvPr>
          <p:cNvSpPr>
            <a:spLocks noGrp="1"/>
          </p:cNvSpPr>
          <p:nvPr>
            <p:ph type="pic" sz="quarter" idx="13"/>
          </p:nvPr>
        </p:nvSpPr>
        <p:spPr>
          <a:xfrm>
            <a:off x="1857000" y="1611825"/>
            <a:ext cx="8478000" cy="4688175"/>
          </a:xfrm>
        </p:spPr>
        <p:txBody>
          <a:bodyPr/>
          <a:lstStyle/>
          <a:p>
            <a:r>
              <a:rPr lang="en-US"/>
              <a:t>Click icon to add picture</a:t>
            </a:r>
            <a:endParaRPr lang="en-AU"/>
          </a:p>
        </p:txBody>
      </p:sp>
      <p:sp>
        <p:nvSpPr>
          <p:cNvPr id="8" name="Title 1">
            <a:extLst>
              <a:ext uri="{FF2B5EF4-FFF2-40B4-BE49-F238E27FC236}">
                <a16:creationId xmlns:a16="http://schemas.microsoft.com/office/drawing/2014/main" id="{0C0C3899-A72F-4514-A9A1-1930FD630E88}"/>
              </a:ext>
            </a:extLst>
          </p:cNvPr>
          <p:cNvSpPr>
            <a:spLocks noGrp="1"/>
          </p:cNvSpPr>
          <p:nvPr>
            <p:ph type="title"/>
          </p:nvPr>
        </p:nvSpPr>
        <p:spPr>
          <a:xfrm>
            <a:off x="360000" y="360000"/>
            <a:ext cx="9720000" cy="1009652"/>
          </a:xfrm>
        </p:spPr>
        <p:txBody>
          <a:bodyPr/>
          <a:lstStyle/>
          <a:p>
            <a:r>
              <a:rPr lang="en-US"/>
              <a:t>Click to edit Master title style</a:t>
            </a:r>
          </a:p>
        </p:txBody>
      </p:sp>
    </p:spTree>
    <p:extLst>
      <p:ext uri="{BB962C8B-B14F-4D97-AF65-F5344CB8AC3E}">
        <p14:creationId xmlns:p14="http://schemas.microsoft.com/office/powerpoint/2010/main" val="2805881719"/>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3_Text box with 4 quadrants">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F3E5D367-3ECD-4D95-8593-6E37E7633C61}"/>
              </a:ext>
              <a:ext uri="{C183D7F6-B498-43B3-948B-1728B52AA6E4}">
                <adec:decorative xmlns:adec="http://schemas.microsoft.com/office/drawing/2017/decorative" val="1"/>
              </a:ext>
            </a:extLst>
          </p:cNvPr>
          <p:cNvSpPr/>
          <p:nvPr userDrawn="1"/>
        </p:nvSpPr>
        <p:spPr>
          <a:xfrm>
            <a:off x="0" y="1584000"/>
            <a:ext cx="12192000" cy="5274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6" name="Footer Placeholder 5"/>
          <p:cNvSpPr>
            <a:spLocks noGrp="1"/>
          </p:cNvSpPr>
          <p:nvPr>
            <p:ph type="ftr" sz="quarter" idx="11"/>
          </p:nvPr>
        </p:nvSpPr>
        <p:spPr>
          <a:xfrm>
            <a:off x="360000" y="6444000"/>
            <a:ext cx="6720000" cy="252000"/>
          </a:xfrm>
        </p:spPr>
        <p:txBody>
          <a:bodyPr/>
          <a:lstStyle>
            <a:lvl1pPr>
              <a:defRPr>
                <a:solidFill>
                  <a:schemeClr val="tx1"/>
                </a:solidFill>
              </a:defRPr>
            </a:lvl1pPr>
          </a:lstStyle>
          <a:p>
            <a:r>
              <a:rPr lang="en-US"/>
              <a:t>HealthShare NSW</a:t>
            </a:r>
            <a:endParaRPr lang="en-AU"/>
          </a:p>
        </p:txBody>
      </p:sp>
      <p:sp>
        <p:nvSpPr>
          <p:cNvPr id="7" name="Slide Number Placeholder 6"/>
          <p:cNvSpPr>
            <a:spLocks noGrp="1"/>
          </p:cNvSpPr>
          <p:nvPr>
            <p:ph type="sldNum" sz="quarter" idx="12"/>
          </p:nvPr>
        </p:nvSpPr>
        <p:spPr>
          <a:xfrm>
            <a:off x="11317458" y="6444000"/>
            <a:ext cx="490542" cy="180000"/>
          </a:xfrm>
        </p:spPr>
        <p:txBody>
          <a:bodyPr/>
          <a:lstStyle/>
          <a:p>
            <a:fld id="{10A01DC5-1685-4615-8240-15192985C6A2}" type="slidenum">
              <a:rPr lang="en-AU" smtClean="0"/>
              <a:t>‹#›</a:t>
            </a:fld>
            <a:endParaRPr lang="en-AU"/>
          </a:p>
        </p:txBody>
      </p:sp>
      <p:cxnSp>
        <p:nvCxnSpPr>
          <p:cNvPr id="10" name="Straight Connector 9">
            <a:extLst>
              <a:ext uri="{FF2B5EF4-FFF2-40B4-BE49-F238E27FC236}">
                <a16:creationId xmlns:a16="http://schemas.microsoft.com/office/drawing/2014/main" id="{C2A67116-4454-462F-A3FD-DC94D36B8379}"/>
              </a:ext>
              <a:ext uri="{C183D7F6-B498-43B3-948B-1728B52AA6E4}">
                <adec:decorative xmlns:adec="http://schemas.microsoft.com/office/drawing/2017/decorative" val="1"/>
              </a:ext>
            </a:extLst>
          </p:cNvPr>
          <p:cNvCxnSpPr/>
          <p:nvPr userDrawn="1"/>
        </p:nvCxnSpPr>
        <p:spPr>
          <a:xfrm>
            <a:off x="360000" y="6300000"/>
            <a:ext cx="11473200" cy="0"/>
          </a:xfrm>
          <a:prstGeom prst="line">
            <a:avLst/>
          </a:prstGeom>
        </p:spPr>
        <p:style>
          <a:lnRef idx="1">
            <a:schemeClr val="accent1"/>
          </a:lnRef>
          <a:fillRef idx="0">
            <a:schemeClr val="accent1"/>
          </a:fillRef>
          <a:effectRef idx="0">
            <a:schemeClr val="accent1"/>
          </a:effectRef>
          <a:fontRef idx="minor">
            <a:schemeClr val="tx1"/>
          </a:fontRef>
        </p:style>
      </p:cxnSp>
      <p:sp>
        <p:nvSpPr>
          <p:cNvPr id="8" name="Title 1">
            <a:extLst>
              <a:ext uri="{FF2B5EF4-FFF2-40B4-BE49-F238E27FC236}">
                <a16:creationId xmlns:a16="http://schemas.microsoft.com/office/drawing/2014/main" id="{6E6AAFB2-1C00-40A0-9458-C00C0AB92C57}"/>
              </a:ext>
            </a:extLst>
          </p:cNvPr>
          <p:cNvSpPr>
            <a:spLocks noGrp="1"/>
          </p:cNvSpPr>
          <p:nvPr>
            <p:ph type="title"/>
          </p:nvPr>
        </p:nvSpPr>
        <p:spPr>
          <a:xfrm>
            <a:off x="360000" y="360000"/>
            <a:ext cx="9720000" cy="1009652"/>
          </a:xfrm>
        </p:spPr>
        <p:txBody>
          <a:bodyPr/>
          <a:lstStyle/>
          <a:p>
            <a:r>
              <a:rPr lang="en-US"/>
              <a:t>Click to edit Master title style</a:t>
            </a:r>
          </a:p>
        </p:txBody>
      </p:sp>
    </p:spTree>
    <p:extLst>
      <p:ext uri="{BB962C8B-B14F-4D97-AF65-F5344CB8AC3E}">
        <p14:creationId xmlns:p14="http://schemas.microsoft.com/office/powerpoint/2010/main" val="65070387"/>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Image with two multi-content boxes">
    <p:spTree>
      <p:nvGrpSpPr>
        <p:cNvPr id="1" name=""/>
        <p:cNvGrpSpPr/>
        <p:nvPr/>
      </p:nvGrpSpPr>
      <p:grpSpPr>
        <a:xfrm>
          <a:off x="0" y="0"/>
          <a:ext cx="0" cy="0"/>
          <a:chOff x="0" y="0"/>
          <a:chExt cx="0" cy="0"/>
        </a:xfrm>
      </p:grpSpPr>
      <p:sp>
        <p:nvSpPr>
          <p:cNvPr id="2" name="Title 1"/>
          <p:cNvSpPr>
            <a:spLocks noGrp="1"/>
          </p:cNvSpPr>
          <p:nvPr>
            <p:ph type="title"/>
          </p:nvPr>
        </p:nvSpPr>
        <p:spPr>
          <a:xfrm>
            <a:off x="540000" y="360000"/>
            <a:ext cx="9531360" cy="1009652"/>
          </a:xfrm>
        </p:spPr>
        <p:txBody>
          <a:bodyPr/>
          <a:lstStyle>
            <a:lvl1pPr>
              <a:defRPr>
                <a:solidFill>
                  <a:schemeClr val="bg2"/>
                </a:solidFill>
              </a:defRPr>
            </a:lvl1pPr>
          </a:lstStyle>
          <a:p>
            <a:r>
              <a:rPr lang="en-US"/>
              <a:t>Click to edit Master title style</a:t>
            </a:r>
          </a:p>
        </p:txBody>
      </p:sp>
      <p:sp>
        <p:nvSpPr>
          <p:cNvPr id="3" name="Content Placeholder 2"/>
          <p:cNvSpPr>
            <a:spLocks noGrp="1"/>
          </p:cNvSpPr>
          <p:nvPr>
            <p:ph sz="half" idx="1"/>
          </p:nvPr>
        </p:nvSpPr>
        <p:spPr>
          <a:xfrm>
            <a:off x="7127999" y="1728000"/>
            <a:ext cx="4679995" cy="2221699"/>
          </a:xfr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7128000" y="4093697"/>
            <a:ext cx="4679994" cy="1948377"/>
          </a:xfr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11"/>
          </p:nvPr>
        </p:nvSpPr>
        <p:spPr>
          <a:xfrm>
            <a:off x="360000" y="6444000"/>
            <a:ext cx="6720000" cy="252000"/>
          </a:xfrm>
        </p:spPr>
        <p:txBody>
          <a:bodyPr/>
          <a:lstStyle>
            <a:lvl1pPr>
              <a:defRPr>
                <a:solidFill>
                  <a:schemeClr val="tx1"/>
                </a:solidFill>
              </a:defRPr>
            </a:lvl1pPr>
          </a:lstStyle>
          <a:p>
            <a:r>
              <a:rPr lang="en-US"/>
              <a:t>HealthShare NSW</a:t>
            </a:r>
            <a:endParaRPr lang="en-AU"/>
          </a:p>
        </p:txBody>
      </p:sp>
      <p:sp>
        <p:nvSpPr>
          <p:cNvPr id="7" name="Slide Number Placeholder 6"/>
          <p:cNvSpPr>
            <a:spLocks noGrp="1"/>
          </p:cNvSpPr>
          <p:nvPr>
            <p:ph type="sldNum" sz="quarter" idx="12"/>
          </p:nvPr>
        </p:nvSpPr>
        <p:spPr>
          <a:xfrm>
            <a:off x="11317458" y="6444000"/>
            <a:ext cx="490542" cy="180000"/>
          </a:xfrm>
        </p:spPr>
        <p:txBody>
          <a:bodyPr/>
          <a:lstStyle/>
          <a:p>
            <a:fld id="{10A01DC5-1685-4615-8240-15192985C6A2}" type="slidenum">
              <a:rPr lang="en-AU" smtClean="0"/>
              <a:t>‹#›</a:t>
            </a:fld>
            <a:endParaRPr lang="en-AU"/>
          </a:p>
        </p:txBody>
      </p:sp>
      <p:cxnSp>
        <p:nvCxnSpPr>
          <p:cNvPr id="10" name="Straight Connector 9">
            <a:extLst>
              <a:ext uri="{FF2B5EF4-FFF2-40B4-BE49-F238E27FC236}">
                <a16:creationId xmlns:a16="http://schemas.microsoft.com/office/drawing/2014/main" id="{C2A67116-4454-462F-A3FD-DC94D36B8379}"/>
              </a:ext>
              <a:ext uri="{C183D7F6-B498-43B3-948B-1728B52AA6E4}">
                <adec:decorative xmlns:adec="http://schemas.microsoft.com/office/drawing/2017/decorative" val="1"/>
              </a:ext>
            </a:extLst>
          </p:cNvPr>
          <p:cNvCxnSpPr/>
          <p:nvPr userDrawn="1"/>
        </p:nvCxnSpPr>
        <p:spPr>
          <a:xfrm>
            <a:off x="360000" y="360000"/>
            <a:ext cx="0" cy="59580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5" name="Picture Placeholder 14">
            <a:extLst>
              <a:ext uri="{FF2B5EF4-FFF2-40B4-BE49-F238E27FC236}">
                <a16:creationId xmlns:a16="http://schemas.microsoft.com/office/drawing/2014/main" id="{A1EC6F40-A8A0-4128-90D0-E467B30278DC}"/>
              </a:ext>
            </a:extLst>
          </p:cNvPr>
          <p:cNvSpPr>
            <a:spLocks noGrp="1"/>
          </p:cNvSpPr>
          <p:nvPr>
            <p:ph type="pic" sz="quarter" idx="13"/>
          </p:nvPr>
        </p:nvSpPr>
        <p:spPr>
          <a:xfrm>
            <a:off x="539750" y="1728788"/>
            <a:ext cx="6229350" cy="4589212"/>
          </a:xfrm>
          <a:pattFill prst="pct10">
            <a:fgClr>
              <a:schemeClr val="accent1"/>
            </a:fgClr>
            <a:bgClr>
              <a:schemeClr val="bg1"/>
            </a:bgClr>
          </a:pattFill>
        </p:spPr>
        <p:txBody>
          <a:bodyPr/>
          <a:lstStyle/>
          <a:p>
            <a:r>
              <a:rPr lang="en-US"/>
              <a:t>Click icon to add picture</a:t>
            </a:r>
            <a:endParaRPr lang="en-AU"/>
          </a:p>
        </p:txBody>
      </p:sp>
      <p:sp>
        <p:nvSpPr>
          <p:cNvPr id="16" name="Text Placeholder 12">
            <a:extLst>
              <a:ext uri="{FF2B5EF4-FFF2-40B4-BE49-F238E27FC236}">
                <a16:creationId xmlns:a16="http://schemas.microsoft.com/office/drawing/2014/main" id="{0EAFF04E-EED2-4901-9136-39CEC8DFA263}"/>
              </a:ext>
            </a:extLst>
          </p:cNvPr>
          <p:cNvSpPr>
            <a:spLocks noGrp="1"/>
          </p:cNvSpPr>
          <p:nvPr>
            <p:ph type="body" sz="quarter" idx="14" hasCustomPrompt="1"/>
          </p:nvPr>
        </p:nvSpPr>
        <p:spPr>
          <a:xfrm>
            <a:off x="7127999" y="6173999"/>
            <a:ext cx="4703999" cy="180000"/>
          </a:xfrm>
        </p:spPr>
        <p:txBody>
          <a:bodyPr>
            <a:normAutofit/>
          </a:bodyPr>
          <a:lstStyle>
            <a:lvl1pPr>
              <a:defRPr sz="1000">
                <a:latin typeface="+mn-lt"/>
              </a:defRPr>
            </a:lvl1pPr>
          </a:lstStyle>
          <a:p>
            <a:pPr lvl="0"/>
            <a:r>
              <a:rPr lang="en-US"/>
              <a:t>Figure</a:t>
            </a:r>
            <a:endParaRPr lang="en-AU"/>
          </a:p>
        </p:txBody>
      </p:sp>
      <p:cxnSp>
        <p:nvCxnSpPr>
          <p:cNvPr id="17" name="Straight Connector 16">
            <a:extLst>
              <a:ext uri="{FF2B5EF4-FFF2-40B4-BE49-F238E27FC236}">
                <a16:creationId xmlns:a16="http://schemas.microsoft.com/office/drawing/2014/main" id="{82CE467A-6B5B-43F6-973F-516915856717}"/>
              </a:ext>
              <a:ext uri="{C183D7F6-B498-43B3-948B-1728B52AA6E4}">
                <adec:decorative xmlns:adec="http://schemas.microsoft.com/office/drawing/2017/decorative" val="1"/>
              </a:ext>
            </a:extLst>
          </p:cNvPr>
          <p:cNvCxnSpPr>
            <a:cxnSpLocks/>
          </p:cNvCxnSpPr>
          <p:nvPr userDrawn="1"/>
        </p:nvCxnSpPr>
        <p:spPr>
          <a:xfrm>
            <a:off x="6948000" y="1728000"/>
            <a:ext cx="0" cy="45900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5126742"/>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2 charts with supporting text">
    <p:spTree>
      <p:nvGrpSpPr>
        <p:cNvPr id="1" name=""/>
        <p:cNvGrpSpPr/>
        <p:nvPr/>
      </p:nvGrpSpPr>
      <p:grpSpPr>
        <a:xfrm>
          <a:off x="0" y="0"/>
          <a:ext cx="0" cy="0"/>
          <a:chOff x="0" y="0"/>
          <a:chExt cx="0" cy="0"/>
        </a:xfrm>
      </p:grpSpPr>
      <p:sp>
        <p:nvSpPr>
          <p:cNvPr id="2" name="Title 1"/>
          <p:cNvSpPr>
            <a:spLocks noGrp="1"/>
          </p:cNvSpPr>
          <p:nvPr>
            <p:ph type="title"/>
          </p:nvPr>
        </p:nvSpPr>
        <p:spPr>
          <a:xfrm>
            <a:off x="540000" y="360000"/>
            <a:ext cx="9720000" cy="1009652"/>
          </a:xfrm>
        </p:spPr>
        <p:txBody>
          <a:bodyPr/>
          <a:lstStyle>
            <a:lvl1pPr>
              <a:defRPr>
                <a:solidFill>
                  <a:schemeClr val="bg2"/>
                </a:solidFill>
              </a:defRPr>
            </a:lvl1pPr>
          </a:lstStyle>
          <a:p>
            <a:r>
              <a:rPr lang="en-US"/>
              <a:t>Click to edit Master title style</a:t>
            </a:r>
          </a:p>
        </p:txBody>
      </p:sp>
      <p:sp>
        <p:nvSpPr>
          <p:cNvPr id="6" name="Footer Placeholder 5"/>
          <p:cNvSpPr>
            <a:spLocks noGrp="1"/>
          </p:cNvSpPr>
          <p:nvPr>
            <p:ph type="ftr" sz="quarter" idx="11"/>
          </p:nvPr>
        </p:nvSpPr>
        <p:spPr>
          <a:xfrm>
            <a:off x="360000" y="6444000"/>
            <a:ext cx="6720000" cy="252000"/>
          </a:xfrm>
        </p:spPr>
        <p:txBody>
          <a:bodyPr/>
          <a:lstStyle>
            <a:lvl1pPr>
              <a:defRPr>
                <a:solidFill>
                  <a:schemeClr val="bg2"/>
                </a:solidFill>
              </a:defRPr>
            </a:lvl1pPr>
          </a:lstStyle>
          <a:p>
            <a:r>
              <a:rPr lang="en-US"/>
              <a:t>HealthShare NSW</a:t>
            </a:r>
            <a:endParaRPr lang="en-AU"/>
          </a:p>
        </p:txBody>
      </p:sp>
      <p:sp>
        <p:nvSpPr>
          <p:cNvPr id="7" name="Slide Number Placeholder 6"/>
          <p:cNvSpPr>
            <a:spLocks noGrp="1"/>
          </p:cNvSpPr>
          <p:nvPr>
            <p:ph type="sldNum" sz="quarter" idx="12"/>
          </p:nvPr>
        </p:nvSpPr>
        <p:spPr>
          <a:xfrm>
            <a:off x="11317458" y="6444000"/>
            <a:ext cx="490542" cy="180000"/>
          </a:xfrm>
        </p:spPr>
        <p:txBody>
          <a:bodyPr/>
          <a:lstStyle/>
          <a:p>
            <a:fld id="{10A01DC5-1685-4615-8240-15192985C6A2}" type="slidenum">
              <a:rPr lang="en-AU" smtClean="0"/>
              <a:t>‹#›</a:t>
            </a:fld>
            <a:endParaRPr lang="en-AU"/>
          </a:p>
        </p:txBody>
      </p:sp>
      <p:cxnSp>
        <p:nvCxnSpPr>
          <p:cNvPr id="10" name="Straight Connector 9">
            <a:extLst>
              <a:ext uri="{FF2B5EF4-FFF2-40B4-BE49-F238E27FC236}">
                <a16:creationId xmlns:a16="http://schemas.microsoft.com/office/drawing/2014/main" id="{C2A67116-4454-462F-A3FD-DC94D36B8379}"/>
              </a:ext>
              <a:ext uri="{C183D7F6-B498-43B3-948B-1728B52AA6E4}">
                <adec:decorative xmlns:adec="http://schemas.microsoft.com/office/drawing/2017/decorative" val="1"/>
              </a:ext>
            </a:extLst>
          </p:cNvPr>
          <p:cNvCxnSpPr/>
          <p:nvPr userDrawn="1"/>
        </p:nvCxnSpPr>
        <p:spPr>
          <a:xfrm>
            <a:off x="360000" y="360000"/>
            <a:ext cx="0" cy="5958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82CE467A-6B5B-43F6-973F-516915856717}"/>
              </a:ext>
              <a:ext uri="{C183D7F6-B498-43B3-948B-1728B52AA6E4}">
                <adec:decorative xmlns:adec="http://schemas.microsoft.com/office/drawing/2017/decorative" val="1"/>
              </a:ext>
            </a:extLst>
          </p:cNvPr>
          <p:cNvCxnSpPr>
            <a:cxnSpLocks/>
          </p:cNvCxnSpPr>
          <p:nvPr userDrawn="1"/>
        </p:nvCxnSpPr>
        <p:spPr>
          <a:xfrm>
            <a:off x="8928000" y="3330000"/>
            <a:ext cx="0" cy="29880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2" name="Chart Placeholder 11">
            <a:extLst>
              <a:ext uri="{FF2B5EF4-FFF2-40B4-BE49-F238E27FC236}">
                <a16:creationId xmlns:a16="http://schemas.microsoft.com/office/drawing/2014/main" id="{D7E1CAC4-88FF-4E85-8A37-9D1F4A8514EE}"/>
              </a:ext>
            </a:extLst>
          </p:cNvPr>
          <p:cNvSpPr>
            <a:spLocks noGrp="1"/>
          </p:cNvSpPr>
          <p:nvPr>
            <p:ph type="chart" sz="quarter" idx="15"/>
          </p:nvPr>
        </p:nvSpPr>
        <p:spPr>
          <a:xfrm>
            <a:off x="539750" y="1554163"/>
            <a:ext cx="7560000" cy="3938587"/>
          </a:xfrm>
        </p:spPr>
        <p:txBody>
          <a:bodyPr/>
          <a:lstStyle/>
          <a:p>
            <a:r>
              <a:rPr lang="en-US"/>
              <a:t>Click icon to add chart</a:t>
            </a:r>
            <a:endParaRPr lang="en-AU"/>
          </a:p>
        </p:txBody>
      </p:sp>
      <p:sp>
        <p:nvSpPr>
          <p:cNvPr id="18" name="Chart Placeholder 17">
            <a:extLst>
              <a:ext uri="{FF2B5EF4-FFF2-40B4-BE49-F238E27FC236}">
                <a16:creationId xmlns:a16="http://schemas.microsoft.com/office/drawing/2014/main" id="{0F4F51DE-C82F-4C69-9901-7D4EF2CBE8D4}"/>
              </a:ext>
            </a:extLst>
          </p:cNvPr>
          <p:cNvSpPr>
            <a:spLocks noGrp="1"/>
          </p:cNvSpPr>
          <p:nvPr>
            <p:ph type="chart" sz="quarter" idx="16"/>
          </p:nvPr>
        </p:nvSpPr>
        <p:spPr>
          <a:xfrm>
            <a:off x="9115425" y="3330000"/>
            <a:ext cx="2716213" cy="2162750"/>
          </a:xfrm>
        </p:spPr>
        <p:txBody>
          <a:bodyPr/>
          <a:lstStyle/>
          <a:p>
            <a:r>
              <a:rPr lang="en-US"/>
              <a:t>Click icon to add chart</a:t>
            </a:r>
            <a:endParaRPr lang="en-AU"/>
          </a:p>
        </p:txBody>
      </p:sp>
      <p:sp>
        <p:nvSpPr>
          <p:cNvPr id="20" name="Text Placeholder 19">
            <a:extLst>
              <a:ext uri="{FF2B5EF4-FFF2-40B4-BE49-F238E27FC236}">
                <a16:creationId xmlns:a16="http://schemas.microsoft.com/office/drawing/2014/main" id="{CD3768AF-49AB-464E-9DF6-68376B8AC32E}"/>
              </a:ext>
            </a:extLst>
          </p:cNvPr>
          <p:cNvSpPr>
            <a:spLocks noGrp="1"/>
          </p:cNvSpPr>
          <p:nvPr>
            <p:ph type="body" sz="quarter" idx="17"/>
          </p:nvPr>
        </p:nvSpPr>
        <p:spPr>
          <a:xfrm>
            <a:off x="539750" y="5627688"/>
            <a:ext cx="7560000" cy="690562"/>
          </a:xfrm>
        </p:spPr>
        <p:txBody>
          <a:bodyPr>
            <a:noAutofit/>
          </a:bodyPr>
          <a:lstStyle>
            <a:lvl1pPr>
              <a:lnSpc>
                <a:spcPct val="100000"/>
              </a:lnSpc>
              <a:spcAft>
                <a:spcPts val="0"/>
              </a:spcAft>
              <a:defRPr sz="1200">
                <a:latin typeface="Public Sans SemiBold" pitchFamily="2" charset="0"/>
              </a:defRPr>
            </a:lvl1pPr>
            <a:lvl2pPr>
              <a:lnSpc>
                <a:spcPct val="100000"/>
              </a:lnSpc>
              <a:spcAft>
                <a:spcPts val="0"/>
              </a:spcAft>
              <a:defRPr sz="1200">
                <a:latin typeface="+mn-lt"/>
              </a:defRPr>
            </a:lvl2pPr>
            <a:lvl3pPr>
              <a:defRPr sz="1200"/>
            </a:lvl3pPr>
            <a:lvl4pPr>
              <a:defRPr sz="1200"/>
            </a:lvl4pPr>
            <a:lvl5pPr>
              <a:defRPr sz="1200"/>
            </a:lvl5pPr>
          </a:lstStyle>
          <a:p>
            <a:pPr lvl="0"/>
            <a:r>
              <a:rPr lang="en-US"/>
              <a:t>Click to edit Master text styles</a:t>
            </a:r>
          </a:p>
          <a:p>
            <a:pPr lvl="1"/>
            <a:r>
              <a:rPr lang="en-US"/>
              <a:t>Second level</a:t>
            </a:r>
          </a:p>
        </p:txBody>
      </p:sp>
      <p:sp>
        <p:nvSpPr>
          <p:cNvPr id="21" name="Text Placeholder 19">
            <a:extLst>
              <a:ext uri="{FF2B5EF4-FFF2-40B4-BE49-F238E27FC236}">
                <a16:creationId xmlns:a16="http://schemas.microsoft.com/office/drawing/2014/main" id="{2A94C0C8-30F5-4B00-BC99-C6DFC381A6C9}"/>
              </a:ext>
            </a:extLst>
          </p:cNvPr>
          <p:cNvSpPr>
            <a:spLocks noGrp="1"/>
          </p:cNvSpPr>
          <p:nvPr>
            <p:ph type="body" sz="quarter" idx="18"/>
          </p:nvPr>
        </p:nvSpPr>
        <p:spPr>
          <a:xfrm>
            <a:off x="9123533" y="5627688"/>
            <a:ext cx="2716213" cy="690562"/>
          </a:xfrm>
        </p:spPr>
        <p:txBody>
          <a:bodyPr>
            <a:noAutofit/>
          </a:bodyPr>
          <a:lstStyle>
            <a:lvl1pPr>
              <a:lnSpc>
                <a:spcPct val="100000"/>
              </a:lnSpc>
              <a:spcAft>
                <a:spcPts val="0"/>
              </a:spcAft>
              <a:defRPr sz="1200">
                <a:latin typeface="Public Sans SemiBold" pitchFamily="2" charset="0"/>
              </a:defRPr>
            </a:lvl1pPr>
            <a:lvl2pPr>
              <a:lnSpc>
                <a:spcPct val="100000"/>
              </a:lnSpc>
              <a:spcAft>
                <a:spcPts val="0"/>
              </a:spcAft>
              <a:defRPr sz="1200">
                <a:latin typeface="+mn-lt"/>
              </a:defRPr>
            </a:lvl2pPr>
            <a:lvl3pPr>
              <a:defRPr sz="1200"/>
            </a:lvl3pPr>
            <a:lvl4pPr>
              <a:defRPr sz="1200"/>
            </a:lvl4pPr>
            <a:lvl5pPr>
              <a:defRPr sz="1200"/>
            </a:lvl5pPr>
          </a:lstStyle>
          <a:p>
            <a:pPr lvl="0"/>
            <a:r>
              <a:rPr lang="en-US"/>
              <a:t>Click to edit Master text styles</a:t>
            </a:r>
          </a:p>
          <a:p>
            <a:pPr lvl="1"/>
            <a:r>
              <a:rPr lang="en-US"/>
              <a:t>Second level</a:t>
            </a:r>
          </a:p>
        </p:txBody>
      </p:sp>
    </p:spTree>
    <p:extLst>
      <p:ext uri="{BB962C8B-B14F-4D97-AF65-F5344CB8AC3E}">
        <p14:creationId xmlns:p14="http://schemas.microsoft.com/office/powerpoint/2010/main" val="4249507034"/>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359999" y="1800000"/>
            <a:ext cx="5400000" cy="540000"/>
          </a:xfrm>
        </p:spPr>
        <p:txBody>
          <a:bodyPr anchor="t"/>
          <a:lstStyle>
            <a:lvl1pPr marL="0" indent="0">
              <a:buNone/>
              <a:defRPr sz="1600" b="1"/>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a:t>Click to edit Master text styles</a:t>
            </a:r>
          </a:p>
        </p:txBody>
      </p:sp>
      <p:sp>
        <p:nvSpPr>
          <p:cNvPr id="4" name="Content Placeholder 3"/>
          <p:cNvSpPr>
            <a:spLocks noGrp="1"/>
          </p:cNvSpPr>
          <p:nvPr>
            <p:ph sz="half" idx="2"/>
          </p:nvPr>
        </p:nvSpPr>
        <p:spPr>
          <a:xfrm>
            <a:off x="359999" y="2340000"/>
            <a:ext cx="5400000" cy="3960000"/>
          </a:xfrm>
        </p:spPr>
        <p:txBody>
          <a:bodyPr/>
          <a:lstStyle>
            <a:lvl1pPr>
              <a:defRPr sz="1600"/>
            </a:lvl1pPr>
            <a:lvl2pPr>
              <a:defRPr sz="1600"/>
            </a:lvl2pPr>
            <a:lvl3pPr>
              <a:defRPr sz="1600"/>
            </a:lvl3pPr>
            <a:lvl4pPr>
              <a:defRPr sz="1600"/>
            </a:lvl4pPr>
            <a:lvl5pPr>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408000" y="1800000"/>
            <a:ext cx="5400000" cy="540000"/>
          </a:xfrm>
        </p:spPr>
        <p:txBody>
          <a:bodyPr anchor="t"/>
          <a:lstStyle>
            <a:lvl1pPr marL="0" indent="0">
              <a:buNone/>
              <a:defRPr sz="1600" b="1"/>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408000" y="2340000"/>
            <a:ext cx="5400000" cy="3960000"/>
          </a:xfrm>
        </p:spPr>
        <p:txBody>
          <a:bodyPr/>
          <a:lstStyle>
            <a:lvl1pPr>
              <a:defRPr sz="1600"/>
            </a:lvl1pPr>
            <a:lvl2pPr>
              <a:defRPr sz="1600"/>
            </a:lvl2pPr>
            <a:lvl3pPr>
              <a:defRPr sz="1600"/>
            </a:lvl3pPr>
            <a:lvl4pPr>
              <a:defRPr sz="1600"/>
            </a:lvl4pPr>
            <a:lvl5pPr>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Footer Placeholder 7"/>
          <p:cNvSpPr>
            <a:spLocks noGrp="1"/>
          </p:cNvSpPr>
          <p:nvPr>
            <p:ph type="ftr" sz="quarter" idx="11"/>
          </p:nvPr>
        </p:nvSpPr>
        <p:spPr>
          <a:xfrm>
            <a:off x="360000" y="6444000"/>
            <a:ext cx="6720000" cy="252000"/>
          </a:xfrm>
        </p:spPr>
        <p:txBody>
          <a:bodyPr/>
          <a:lstStyle/>
          <a:p>
            <a:r>
              <a:rPr lang="en-US"/>
              <a:t>HealthShare NSW</a:t>
            </a:r>
            <a:endParaRPr lang="en-AU"/>
          </a:p>
        </p:txBody>
      </p:sp>
      <p:sp>
        <p:nvSpPr>
          <p:cNvPr id="9" name="Slide Number Placeholder 8"/>
          <p:cNvSpPr>
            <a:spLocks noGrp="1"/>
          </p:cNvSpPr>
          <p:nvPr>
            <p:ph type="sldNum" sz="quarter" idx="12"/>
          </p:nvPr>
        </p:nvSpPr>
        <p:spPr>
          <a:xfrm>
            <a:off x="11317458" y="6444000"/>
            <a:ext cx="490542" cy="180000"/>
          </a:xfrm>
        </p:spPr>
        <p:txBody>
          <a:bodyPr/>
          <a:lstStyle/>
          <a:p>
            <a:fld id="{10A01DC5-1685-4615-8240-15192985C6A2}" type="slidenum">
              <a:rPr lang="en-AU" smtClean="0"/>
              <a:t>‹#›</a:t>
            </a:fld>
            <a:endParaRPr lang="en-AU"/>
          </a:p>
        </p:txBody>
      </p:sp>
      <p:sp>
        <p:nvSpPr>
          <p:cNvPr id="10" name="Title Placeholder 1">
            <a:extLst>
              <a:ext uri="{FF2B5EF4-FFF2-40B4-BE49-F238E27FC236}">
                <a16:creationId xmlns:a16="http://schemas.microsoft.com/office/drawing/2014/main" id="{C1A3F1C1-3AA5-49E1-9481-3B7111F8505D}"/>
              </a:ext>
            </a:extLst>
          </p:cNvPr>
          <p:cNvSpPr>
            <a:spLocks noGrp="1"/>
          </p:cNvSpPr>
          <p:nvPr>
            <p:ph type="title"/>
          </p:nvPr>
        </p:nvSpPr>
        <p:spPr>
          <a:xfrm>
            <a:off x="360000" y="360000"/>
            <a:ext cx="9720000" cy="1009652"/>
          </a:xfrm>
          <a:prstGeom prst="rect">
            <a:avLst/>
          </a:prstGeom>
        </p:spPr>
        <p:txBody>
          <a:bodyPr vert="horz" lIns="0" tIns="0" rIns="0" bIns="0" rtlCol="0" anchor="t">
            <a:normAutofit/>
          </a:bodyPr>
          <a:lstStyle/>
          <a:p>
            <a:r>
              <a:rPr lang="en-US"/>
              <a:t>Click to edit Master title style</a:t>
            </a:r>
          </a:p>
        </p:txBody>
      </p:sp>
      <p:cxnSp>
        <p:nvCxnSpPr>
          <p:cNvPr id="12" name="Straight Connector 11">
            <a:extLst>
              <a:ext uri="{FF2B5EF4-FFF2-40B4-BE49-F238E27FC236}">
                <a16:creationId xmlns:a16="http://schemas.microsoft.com/office/drawing/2014/main" id="{E70612CD-1BF1-42B5-8546-A674A0B86640}"/>
              </a:ext>
            </a:extLst>
          </p:cNvPr>
          <p:cNvCxnSpPr/>
          <p:nvPr userDrawn="1"/>
        </p:nvCxnSpPr>
        <p:spPr>
          <a:xfrm>
            <a:off x="360000" y="1548000"/>
            <a:ext cx="114732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BC1276FF-A829-4228-B12D-1EEE42C2AB11}"/>
              </a:ext>
              <a:ext uri="{C183D7F6-B498-43B3-948B-1728B52AA6E4}">
                <adec:decorative xmlns:adec="http://schemas.microsoft.com/office/drawing/2017/decorative" val="1"/>
              </a:ext>
            </a:extLst>
          </p:cNvPr>
          <p:cNvCxnSpPr/>
          <p:nvPr userDrawn="1"/>
        </p:nvCxnSpPr>
        <p:spPr>
          <a:xfrm>
            <a:off x="360000" y="6300000"/>
            <a:ext cx="114732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0007187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4_Cover 2">
    <p:spTree>
      <p:nvGrpSpPr>
        <p:cNvPr id="1" name=""/>
        <p:cNvGrpSpPr/>
        <p:nvPr/>
      </p:nvGrpSpPr>
      <p:grpSpPr>
        <a:xfrm>
          <a:off x="0" y="0"/>
          <a:ext cx="0" cy="0"/>
          <a:chOff x="0" y="0"/>
          <a:chExt cx="0" cy="0"/>
        </a:xfrm>
      </p:grpSpPr>
      <p:sp>
        <p:nvSpPr>
          <p:cNvPr id="5" name="Picture Placeholder 4" descr="Image box only">
            <a:extLst>
              <a:ext uri="{FF2B5EF4-FFF2-40B4-BE49-F238E27FC236}">
                <a16:creationId xmlns:a16="http://schemas.microsoft.com/office/drawing/2014/main" id="{47081598-8EF9-4067-828C-DA3306F39365}"/>
              </a:ext>
            </a:extLst>
          </p:cNvPr>
          <p:cNvSpPr>
            <a:spLocks noGrp="1"/>
          </p:cNvSpPr>
          <p:nvPr>
            <p:ph type="pic" sz="quarter" idx="13"/>
          </p:nvPr>
        </p:nvSpPr>
        <p:spPr>
          <a:xfrm>
            <a:off x="-1" y="0"/>
            <a:ext cx="3060000" cy="6858000"/>
          </a:xfrm>
          <a:pattFill prst="pct10">
            <a:fgClr>
              <a:schemeClr val="accent1"/>
            </a:fgClr>
            <a:bgClr>
              <a:schemeClr val="bg1"/>
            </a:bgClr>
          </a:pattFill>
        </p:spPr>
        <p:txBody>
          <a:bodyPr/>
          <a:lstStyle/>
          <a:p>
            <a:r>
              <a:rPr lang="en-US"/>
              <a:t>Click icon to add picture</a:t>
            </a:r>
            <a:endParaRPr lang="en-AU"/>
          </a:p>
        </p:txBody>
      </p:sp>
      <p:sp>
        <p:nvSpPr>
          <p:cNvPr id="4" name="Rectangle 3">
            <a:extLst>
              <a:ext uri="{FF2B5EF4-FFF2-40B4-BE49-F238E27FC236}">
                <a16:creationId xmlns:a16="http://schemas.microsoft.com/office/drawing/2014/main" id="{E57A2D9F-61E4-43DD-AEE4-7DB03212C80F}"/>
              </a:ext>
              <a:ext uri="{C183D7F6-B498-43B3-948B-1728B52AA6E4}">
                <adec:decorative xmlns:adec="http://schemas.microsoft.com/office/drawing/2017/decorative" val="1"/>
              </a:ext>
            </a:extLst>
          </p:cNvPr>
          <p:cNvSpPr/>
          <p:nvPr userDrawn="1"/>
        </p:nvSpPr>
        <p:spPr>
          <a:xfrm>
            <a:off x="3060000" y="0"/>
            <a:ext cx="7776000"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solidFill>
                <a:schemeClr val="bg1"/>
              </a:solidFill>
              <a:latin typeface="Public Sans SemiBold" pitchFamily="2" charset="0"/>
            </a:endParaRPr>
          </a:p>
        </p:txBody>
      </p:sp>
      <p:sp>
        <p:nvSpPr>
          <p:cNvPr id="11" name="Text Placeholder 10">
            <a:extLst>
              <a:ext uri="{FF2B5EF4-FFF2-40B4-BE49-F238E27FC236}">
                <a16:creationId xmlns:a16="http://schemas.microsoft.com/office/drawing/2014/main" id="{AA33BD13-5953-47AF-A601-951A768FEDA1}"/>
              </a:ext>
            </a:extLst>
          </p:cNvPr>
          <p:cNvSpPr>
            <a:spLocks noGrp="1"/>
          </p:cNvSpPr>
          <p:nvPr>
            <p:ph type="body" sz="quarter" idx="10" hasCustomPrompt="1"/>
          </p:nvPr>
        </p:nvSpPr>
        <p:spPr>
          <a:xfrm>
            <a:off x="3599999" y="4403188"/>
            <a:ext cx="5135997" cy="1176813"/>
          </a:xfrm>
        </p:spPr>
        <p:txBody>
          <a:bodyPr anchor="b">
            <a:noAutofit/>
          </a:bodyPr>
          <a:lstStyle>
            <a:lvl1pPr>
              <a:defRPr sz="2000">
                <a:solidFill>
                  <a:schemeClr val="bg1"/>
                </a:solidFill>
                <a:latin typeface="+mj-lt"/>
              </a:defRPr>
            </a:lvl1pPr>
            <a:lvl2pPr>
              <a:defRPr sz="2000">
                <a:solidFill>
                  <a:schemeClr val="bg1"/>
                </a:solidFill>
              </a:defRPr>
            </a:lvl2pPr>
            <a:lvl3pPr>
              <a:defRPr sz="2000">
                <a:solidFill>
                  <a:schemeClr val="bg1"/>
                </a:solidFill>
              </a:defRPr>
            </a:lvl3pPr>
            <a:lvl4pPr>
              <a:defRPr sz="2000">
                <a:solidFill>
                  <a:schemeClr val="bg1"/>
                </a:solidFill>
              </a:defRPr>
            </a:lvl4pPr>
            <a:lvl5pPr>
              <a:defRPr sz="2000">
                <a:solidFill>
                  <a:schemeClr val="bg1"/>
                </a:solidFill>
              </a:defRPr>
            </a:lvl5pPr>
          </a:lstStyle>
          <a:p>
            <a:pPr lvl="0"/>
            <a:r>
              <a:rPr lang="en-US"/>
              <a:t>Subtitle</a:t>
            </a:r>
          </a:p>
        </p:txBody>
      </p:sp>
      <p:sp>
        <p:nvSpPr>
          <p:cNvPr id="15" name="Text Placeholder 14">
            <a:extLst>
              <a:ext uri="{FF2B5EF4-FFF2-40B4-BE49-F238E27FC236}">
                <a16:creationId xmlns:a16="http://schemas.microsoft.com/office/drawing/2014/main" id="{B9280053-307C-4D8A-BF45-7B6743FA55E3}"/>
              </a:ext>
            </a:extLst>
          </p:cNvPr>
          <p:cNvSpPr>
            <a:spLocks noGrp="1"/>
          </p:cNvSpPr>
          <p:nvPr>
            <p:ph type="body" sz="quarter" idx="11" hasCustomPrompt="1"/>
          </p:nvPr>
        </p:nvSpPr>
        <p:spPr>
          <a:xfrm>
            <a:off x="3600000" y="5940000"/>
            <a:ext cx="3600000" cy="558001"/>
          </a:xfrm>
        </p:spPr>
        <p:txBody>
          <a:bodyPr>
            <a:noAutofit/>
          </a:bodyPr>
          <a:lstStyle>
            <a:lvl1pPr>
              <a:lnSpc>
                <a:spcPct val="100000"/>
              </a:lnSpc>
              <a:spcAft>
                <a:spcPts val="0"/>
              </a:spcAft>
              <a:defRPr sz="1600" b="0">
                <a:solidFill>
                  <a:schemeClr val="bg1"/>
                </a:solidFill>
                <a:latin typeface="Public Sans SemiBold" pitchFamily="2" charset="0"/>
              </a:defRPr>
            </a:lvl1pPr>
            <a:lvl2pPr>
              <a:lnSpc>
                <a:spcPct val="100000"/>
              </a:lnSpc>
              <a:spcAft>
                <a:spcPts val="0"/>
              </a:spcAft>
              <a:defRPr sz="1600">
                <a:solidFill>
                  <a:schemeClr val="bg1"/>
                </a:solidFill>
                <a:latin typeface="+mn-lt"/>
              </a:defRPr>
            </a:lvl2pPr>
            <a:lvl3pPr marL="0" indent="0">
              <a:buNone/>
              <a:defRPr sz="2000">
                <a:solidFill>
                  <a:schemeClr val="bg1"/>
                </a:solidFill>
              </a:defRPr>
            </a:lvl3pPr>
            <a:lvl4pPr>
              <a:defRPr sz="2000">
                <a:solidFill>
                  <a:schemeClr val="bg1"/>
                </a:solidFill>
              </a:defRPr>
            </a:lvl4pPr>
            <a:lvl5pPr>
              <a:defRPr sz="2000">
                <a:solidFill>
                  <a:schemeClr val="bg1"/>
                </a:solidFill>
              </a:defRPr>
            </a:lvl5pPr>
          </a:lstStyle>
          <a:p>
            <a:pPr lvl="0"/>
            <a:r>
              <a:rPr lang="en-US"/>
              <a:t>Presenter name</a:t>
            </a:r>
          </a:p>
          <a:p>
            <a:pPr lvl="1"/>
            <a:r>
              <a:rPr lang="en-US"/>
              <a:t>Presenter title</a:t>
            </a:r>
          </a:p>
        </p:txBody>
      </p:sp>
      <p:cxnSp>
        <p:nvCxnSpPr>
          <p:cNvPr id="19" name="Straight Connector 18">
            <a:extLst>
              <a:ext uri="{FF2B5EF4-FFF2-40B4-BE49-F238E27FC236}">
                <a16:creationId xmlns:a16="http://schemas.microsoft.com/office/drawing/2014/main" id="{DB400A8E-928A-43DB-8723-796D9A555203}"/>
              </a:ext>
              <a:ext uri="{C183D7F6-B498-43B3-948B-1728B52AA6E4}">
                <adec:decorative xmlns:adec="http://schemas.microsoft.com/office/drawing/2017/decorative" val="1"/>
              </a:ext>
            </a:extLst>
          </p:cNvPr>
          <p:cNvCxnSpPr>
            <a:cxnSpLocks/>
          </p:cNvCxnSpPr>
          <p:nvPr userDrawn="1"/>
        </p:nvCxnSpPr>
        <p:spPr>
          <a:xfrm>
            <a:off x="3456000" y="388136"/>
            <a:ext cx="0" cy="6012000"/>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sp>
        <p:nvSpPr>
          <p:cNvPr id="9" name="Title 1">
            <a:extLst>
              <a:ext uri="{FF2B5EF4-FFF2-40B4-BE49-F238E27FC236}">
                <a16:creationId xmlns:a16="http://schemas.microsoft.com/office/drawing/2014/main" id="{847879D5-89BC-4FF8-976E-CF6682A43D14}"/>
              </a:ext>
            </a:extLst>
          </p:cNvPr>
          <p:cNvSpPr>
            <a:spLocks noGrp="1"/>
          </p:cNvSpPr>
          <p:nvPr>
            <p:ph type="ctrTitle" hasCustomPrompt="1"/>
          </p:nvPr>
        </p:nvSpPr>
        <p:spPr>
          <a:xfrm>
            <a:off x="3599998" y="2100949"/>
            <a:ext cx="6964836" cy="1176813"/>
          </a:xfrm>
          <a:ln>
            <a:noFill/>
          </a:ln>
        </p:spPr>
        <p:txBody>
          <a:bodyPr anchor="t">
            <a:normAutofit/>
          </a:bodyPr>
          <a:lstStyle>
            <a:lvl1pPr algn="l">
              <a:lnSpc>
                <a:spcPct val="90000"/>
              </a:lnSpc>
              <a:defRPr sz="4800">
                <a:solidFill>
                  <a:schemeClr val="bg1"/>
                </a:solidFill>
              </a:defRPr>
            </a:lvl1pPr>
          </a:lstStyle>
          <a:p>
            <a:r>
              <a:rPr lang="en-US"/>
              <a:t>Presentation title 3</a:t>
            </a:r>
          </a:p>
        </p:txBody>
      </p:sp>
      <p:sp>
        <p:nvSpPr>
          <p:cNvPr id="10" name="Footer Placeholder 4">
            <a:extLst>
              <a:ext uri="{FF2B5EF4-FFF2-40B4-BE49-F238E27FC236}">
                <a16:creationId xmlns:a16="http://schemas.microsoft.com/office/drawing/2014/main" id="{8F839AE7-FFE3-4175-AC5C-956F62B2A2D0}"/>
              </a:ext>
            </a:extLst>
          </p:cNvPr>
          <p:cNvSpPr>
            <a:spLocks noGrp="1"/>
          </p:cNvSpPr>
          <p:nvPr>
            <p:ph type="ftr" sz="quarter" idx="3"/>
          </p:nvPr>
        </p:nvSpPr>
        <p:spPr>
          <a:xfrm>
            <a:off x="3599998" y="359999"/>
            <a:ext cx="4500000" cy="512197"/>
          </a:xfrm>
          <a:prstGeom prst="rect">
            <a:avLst/>
          </a:prstGeom>
        </p:spPr>
        <p:txBody>
          <a:bodyPr vert="horz" lIns="0" tIns="0" rIns="0" bIns="0" rtlCol="0" anchor="t"/>
          <a:lstStyle>
            <a:lvl1pPr algn="l">
              <a:defRPr sz="1400">
                <a:solidFill>
                  <a:schemeClr val="bg1"/>
                </a:solidFill>
                <a:latin typeface="Public Sans SemiBold" pitchFamily="2" charset="0"/>
              </a:defRPr>
            </a:lvl1pPr>
          </a:lstStyle>
          <a:p>
            <a:r>
              <a:rPr lang="en-US"/>
              <a:t>HealthShare NSW</a:t>
            </a:r>
            <a:endParaRPr lang="en-AU"/>
          </a:p>
        </p:txBody>
      </p:sp>
      <p:sp>
        <p:nvSpPr>
          <p:cNvPr id="12" name="Text Placeholder 14">
            <a:extLst>
              <a:ext uri="{FF2B5EF4-FFF2-40B4-BE49-F238E27FC236}">
                <a16:creationId xmlns:a16="http://schemas.microsoft.com/office/drawing/2014/main" id="{1F7CAE70-1461-4A53-8C76-6C9D82D83129}"/>
              </a:ext>
            </a:extLst>
          </p:cNvPr>
          <p:cNvSpPr>
            <a:spLocks noGrp="1"/>
          </p:cNvSpPr>
          <p:nvPr>
            <p:ph type="body" sz="quarter" idx="12" hasCustomPrompt="1"/>
          </p:nvPr>
        </p:nvSpPr>
        <p:spPr>
          <a:xfrm>
            <a:off x="7644575" y="5684343"/>
            <a:ext cx="2700000" cy="744977"/>
          </a:xfrm>
        </p:spPr>
        <p:txBody>
          <a:bodyPr anchor="b">
            <a:noAutofit/>
          </a:bodyPr>
          <a:lstStyle>
            <a:lvl1pPr algn="r">
              <a:defRPr sz="1600" b="0">
                <a:solidFill>
                  <a:schemeClr val="bg1"/>
                </a:solidFill>
                <a:latin typeface="+mn-lt"/>
              </a:defRPr>
            </a:lvl1pPr>
            <a:lvl2pPr>
              <a:defRPr sz="1600">
                <a:solidFill>
                  <a:schemeClr val="bg1"/>
                </a:solidFill>
              </a:defRPr>
            </a:lvl2pPr>
            <a:lvl3pPr marL="0" indent="0">
              <a:buNone/>
              <a:defRPr sz="2000">
                <a:solidFill>
                  <a:schemeClr val="bg1"/>
                </a:solidFill>
              </a:defRPr>
            </a:lvl3pPr>
            <a:lvl4pPr>
              <a:defRPr sz="2000">
                <a:solidFill>
                  <a:schemeClr val="bg1"/>
                </a:solidFill>
              </a:defRPr>
            </a:lvl4pPr>
            <a:lvl5pPr>
              <a:defRPr sz="2000">
                <a:solidFill>
                  <a:schemeClr val="bg1"/>
                </a:solidFill>
              </a:defRPr>
            </a:lvl5pPr>
          </a:lstStyle>
          <a:p>
            <a:pPr lvl="0"/>
            <a:r>
              <a:rPr lang="en-US"/>
              <a:t>00 Month 20YY</a:t>
            </a:r>
          </a:p>
        </p:txBody>
      </p:sp>
    </p:spTree>
    <p:extLst>
      <p:ext uri="{BB962C8B-B14F-4D97-AF65-F5344CB8AC3E}">
        <p14:creationId xmlns:p14="http://schemas.microsoft.com/office/powerpoint/2010/main" val="3519098182"/>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4" name="Footer Placeholder 3"/>
          <p:cNvSpPr>
            <a:spLocks noGrp="1"/>
          </p:cNvSpPr>
          <p:nvPr>
            <p:ph type="ftr" sz="quarter" idx="11"/>
          </p:nvPr>
        </p:nvSpPr>
        <p:spPr>
          <a:xfrm>
            <a:off x="360000" y="6444000"/>
            <a:ext cx="6720000" cy="252000"/>
          </a:xfrm>
        </p:spPr>
        <p:txBody>
          <a:bodyPr/>
          <a:lstStyle/>
          <a:p>
            <a:r>
              <a:rPr lang="en-US"/>
              <a:t>HealthShare NSW</a:t>
            </a:r>
            <a:endParaRPr lang="en-AU"/>
          </a:p>
        </p:txBody>
      </p:sp>
      <p:sp>
        <p:nvSpPr>
          <p:cNvPr id="5" name="Slide Number Placeholder 4"/>
          <p:cNvSpPr>
            <a:spLocks noGrp="1"/>
          </p:cNvSpPr>
          <p:nvPr>
            <p:ph type="sldNum" sz="quarter" idx="12"/>
          </p:nvPr>
        </p:nvSpPr>
        <p:spPr>
          <a:xfrm>
            <a:off x="11317458" y="6444000"/>
            <a:ext cx="490542" cy="180000"/>
          </a:xfrm>
        </p:spPr>
        <p:txBody>
          <a:bodyPr/>
          <a:lstStyle/>
          <a:p>
            <a:fld id="{10A01DC5-1685-4615-8240-15192985C6A2}" type="slidenum">
              <a:rPr lang="en-AU" smtClean="0"/>
              <a:t>‹#›</a:t>
            </a:fld>
            <a:endParaRPr lang="en-AU"/>
          </a:p>
        </p:txBody>
      </p:sp>
      <p:cxnSp>
        <p:nvCxnSpPr>
          <p:cNvPr id="6" name="Straight Connector 5">
            <a:extLst>
              <a:ext uri="{FF2B5EF4-FFF2-40B4-BE49-F238E27FC236}">
                <a16:creationId xmlns:a16="http://schemas.microsoft.com/office/drawing/2014/main" id="{5835DA5E-7A6C-4A8D-A572-7F4BEFB545A1}"/>
              </a:ext>
              <a:ext uri="{C183D7F6-B498-43B3-948B-1728B52AA6E4}">
                <adec:decorative xmlns:adec="http://schemas.microsoft.com/office/drawing/2017/decorative" val="1"/>
              </a:ext>
            </a:extLst>
          </p:cNvPr>
          <p:cNvCxnSpPr/>
          <p:nvPr userDrawn="1"/>
        </p:nvCxnSpPr>
        <p:spPr>
          <a:xfrm>
            <a:off x="360000" y="6300000"/>
            <a:ext cx="114732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81470180"/>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360000" y="6444000"/>
            <a:ext cx="6720000" cy="252000"/>
          </a:xfrm>
        </p:spPr>
        <p:txBody>
          <a:bodyPr/>
          <a:lstStyle/>
          <a:p>
            <a:r>
              <a:rPr lang="en-US"/>
              <a:t>HealthShare NSW</a:t>
            </a:r>
            <a:endParaRPr lang="en-AU"/>
          </a:p>
        </p:txBody>
      </p:sp>
      <p:sp>
        <p:nvSpPr>
          <p:cNvPr id="4" name="Slide Number Placeholder 3"/>
          <p:cNvSpPr>
            <a:spLocks noGrp="1"/>
          </p:cNvSpPr>
          <p:nvPr>
            <p:ph type="sldNum" sz="quarter" idx="12"/>
          </p:nvPr>
        </p:nvSpPr>
        <p:spPr>
          <a:xfrm>
            <a:off x="11317458" y="6444000"/>
            <a:ext cx="490542" cy="180000"/>
          </a:xfrm>
        </p:spPr>
        <p:txBody>
          <a:bodyPr/>
          <a:lstStyle/>
          <a:p>
            <a:fld id="{10A01DC5-1685-4615-8240-15192985C6A2}" type="slidenum">
              <a:rPr lang="en-AU" smtClean="0"/>
              <a:t>‹#›</a:t>
            </a:fld>
            <a:endParaRPr lang="en-AU"/>
          </a:p>
        </p:txBody>
      </p:sp>
      <p:sp>
        <p:nvSpPr>
          <p:cNvPr id="5" name="Title 1">
            <a:extLst>
              <a:ext uri="{FF2B5EF4-FFF2-40B4-BE49-F238E27FC236}">
                <a16:creationId xmlns:a16="http://schemas.microsoft.com/office/drawing/2014/main" id="{851192DE-8A4F-4CA9-BE66-0CA80AACE968}"/>
              </a:ext>
            </a:extLst>
          </p:cNvPr>
          <p:cNvSpPr>
            <a:spLocks noGrp="1"/>
          </p:cNvSpPr>
          <p:nvPr>
            <p:ph type="title"/>
          </p:nvPr>
        </p:nvSpPr>
        <p:spPr>
          <a:xfrm>
            <a:off x="360000" y="360000"/>
            <a:ext cx="9720000" cy="1009652"/>
          </a:xfrm>
        </p:spPr>
        <p:txBody>
          <a:bodyPr/>
          <a:lstStyle/>
          <a:p>
            <a:r>
              <a:rPr lang="en-US"/>
              <a:t>Click to edit Master title style</a:t>
            </a:r>
          </a:p>
        </p:txBody>
      </p:sp>
      <p:cxnSp>
        <p:nvCxnSpPr>
          <p:cNvPr id="6" name="Straight Connector 5">
            <a:extLst>
              <a:ext uri="{FF2B5EF4-FFF2-40B4-BE49-F238E27FC236}">
                <a16:creationId xmlns:a16="http://schemas.microsoft.com/office/drawing/2014/main" id="{DC167A2B-3E8A-4C92-B315-AC954FC8588D}"/>
              </a:ext>
              <a:ext uri="{C183D7F6-B498-43B3-948B-1728B52AA6E4}">
                <adec:decorative xmlns:adec="http://schemas.microsoft.com/office/drawing/2017/decorative" val="1"/>
              </a:ext>
            </a:extLst>
          </p:cNvPr>
          <p:cNvCxnSpPr/>
          <p:nvPr userDrawn="1"/>
        </p:nvCxnSpPr>
        <p:spPr>
          <a:xfrm>
            <a:off x="360000" y="6300000"/>
            <a:ext cx="114732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5322656"/>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3_Blank">
    <p:bg>
      <p:bgPr>
        <a:solidFill>
          <a:schemeClr val="accent2"/>
        </a:solidFill>
        <a:effectLst/>
      </p:bgPr>
    </p:bg>
    <p:spTree>
      <p:nvGrpSpPr>
        <p:cNvPr id="1" name=""/>
        <p:cNvGrpSpPr/>
        <p:nvPr/>
      </p:nvGrpSpPr>
      <p:grpSpPr>
        <a:xfrm>
          <a:off x="0" y="0"/>
          <a:ext cx="0" cy="0"/>
          <a:chOff x="0" y="0"/>
          <a:chExt cx="0" cy="0"/>
        </a:xfrm>
      </p:grpSpPr>
      <p:sp>
        <p:nvSpPr>
          <p:cNvPr id="3" name="Title Placeholder 1">
            <a:extLst>
              <a:ext uri="{FF2B5EF4-FFF2-40B4-BE49-F238E27FC236}">
                <a16:creationId xmlns:a16="http://schemas.microsoft.com/office/drawing/2014/main" id="{9E452E73-E42E-491F-A6EA-510C4D8417BB}"/>
              </a:ext>
            </a:extLst>
          </p:cNvPr>
          <p:cNvSpPr>
            <a:spLocks noGrp="1"/>
          </p:cNvSpPr>
          <p:nvPr>
            <p:ph type="title"/>
          </p:nvPr>
        </p:nvSpPr>
        <p:spPr>
          <a:xfrm>
            <a:off x="360000" y="360000"/>
            <a:ext cx="9720000" cy="1009652"/>
          </a:xfrm>
          <a:prstGeom prst="rect">
            <a:avLst/>
          </a:prstGeom>
        </p:spPr>
        <p:txBody>
          <a:bodyPr vert="horz" lIns="0" tIns="0" rIns="0" bIns="0" rtlCol="0" anchor="t">
            <a:normAutofit/>
          </a:bodyPr>
          <a:lstStyle/>
          <a:p>
            <a:r>
              <a:rPr lang="en-US"/>
              <a:t>Click to edit Master title style</a:t>
            </a:r>
          </a:p>
        </p:txBody>
      </p:sp>
      <p:sp>
        <p:nvSpPr>
          <p:cNvPr id="4" name="Picture Placeholder 2">
            <a:extLst>
              <a:ext uri="{FF2B5EF4-FFF2-40B4-BE49-F238E27FC236}">
                <a16:creationId xmlns:a16="http://schemas.microsoft.com/office/drawing/2014/main" id="{075B3A4D-018A-44D1-A4D1-4CFB89A19142}"/>
              </a:ext>
            </a:extLst>
          </p:cNvPr>
          <p:cNvSpPr>
            <a:spLocks noGrp="1"/>
          </p:cNvSpPr>
          <p:nvPr>
            <p:ph type="pic" sz="quarter" idx="29"/>
          </p:nvPr>
        </p:nvSpPr>
        <p:spPr>
          <a:xfrm>
            <a:off x="442912" y="1951037"/>
            <a:ext cx="5493711" cy="3574273"/>
          </a:xfrm>
          <a:prstGeom prst="rect">
            <a:avLst/>
          </a:prstGeom>
          <a:noFill/>
        </p:spPr>
        <p:txBody>
          <a:bodyPr rtlCol="0">
            <a:normAutofit/>
          </a:bodyPr>
          <a:lstStyle>
            <a:lvl1pPr marL="0" indent="0">
              <a:buNone/>
              <a:defRPr/>
            </a:lvl1pPr>
          </a:lstStyle>
          <a:p>
            <a:pPr lvl="0"/>
            <a:r>
              <a:rPr lang="en-US" noProof="0"/>
              <a:t>Click icon to add picture</a:t>
            </a:r>
          </a:p>
        </p:txBody>
      </p:sp>
      <p:sp>
        <p:nvSpPr>
          <p:cNvPr id="6" name="Picture Placeholder 2">
            <a:extLst>
              <a:ext uri="{FF2B5EF4-FFF2-40B4-BE49-F238E27FC236}">
                <a16:creationId xmlns:a16="http://schemas.microsoft.com/office/drawing/2014/main" id="{88470334-97DC-4FC6-971A-783E0892CAFB}"/>
              </a:ext>
            </a:extLst>
          </p:cNvPr>
          <p:cNvSpPr>
            <a:spLocks noGrp="1"/>
          </p:cNvSpPr>
          <p:nvPr>
            <p:ph type="pic" sz="quarter" idx="31"/>
          </p:nvPr>
        </p:nvSpPr>
        <p:spPr>
          <a:xfrm>
            <a:off x="6198936" y="1951037"/>
            <a:ext cx="5493711" cy="3574273"/>
          </a:xfrm>
          <a:prstGeom prst="rect">
            <a:avLst/>
          </a:prstGeom>
          <a:noFill/>
        </p:spPr>
        <p:txBody>
          <a:bodyPr rtlCol="0">
            <a:normAutofit/>
          </a:bodyPr>
          <a:lstStyle>
            <a:lvl1pPr marL="0" indent="0">
              <a:buNone/>
              <a:defRPr/>
            </a:lvl1pPr>
          </a:lstStyle>
          <a:p>
            <a:pPr lvl="0"/>
            <a:r>
              <a:rPr lang="en-US" noProof="0"/>
              <a:t>Click icon to add picture</a:t>
            </a:r>
          </a:p>
        </p:txBody>
      </p:sp>
    </p:spTree>
    <p:custDataLst>
      <p:tags r:id="rId1"/>
    </p:custDataLst>
    <p:extLst>
      <p:ext uri="{BB962C8B-B14F-4D97-AF65-F5344CB8AC3E}">
        <p14:creationId xmlns:p14="http://schemas.microsoft.com/office/powerpoint/2010/main" val="457661870"/>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userDrawn="1">
  <p:cSld name="4_Blank">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21EECC6-380C-408E-83E7-F316E244F1E3}"/>
              </a:ext>
            </a:extLst>
          </p:cNvPr>
          <p:cNvSpPr>
            <a:spLocks noGrp="1"/>
          </p:cNvSpPr>
          <p:nvPr>
            <p:ph type="title"/>
          </p:nvPr>
        </p:nvSpPr>
        <p:spPr>
          <a:xfrm>
            <a:off x="838200" y="554189"/>
            <a:ext cx="10515600" cy="1136499"/>
          </a:xfrm>
          <a:prstGeom prst="rect">
            <a:avLst/>
          </a:prstGeom>
        </p:spPr>
        <p:txBody>
          <a:bodyPr/>
          <a:lstStyle>
            <a:lvl1pPr algn="ctr">
              <a:defRPr sz="3600"/>
            </a:lvl1pPr>
          </a:lstStyle>
          <a:p>
            <a:r>
              <a:rPr lang="en-US"/>
              <a:t>Click to edit Master title style</a:t>
            </a:r>
          </a:p>
        </p:txBody>
      </p:sp>
      <p:sp>
        <p:nvSpPr>
          <p:cNvPr id="4" name="Footer Placeholder 7">
            <a:extLst>
              <a:ext uri="{FF2B5EF4-FFF2-40B4-BE49-F238E27FC236}">
                <a16:creationId xmlns:a16="http://schemas.microsoft.com/office/drawing/2014/main" id="{EE3DC0AA-55F5-479E-834A-9B0F06209301}"/>
              </a:ext>
            </a:extLst>
          </p:cNvPr>
          <p:cNvSpPr>
            <a:spLocks noGrp="1"/>
          </p:cNvSpPr>
          <p:nvPr>
            <p:ph type="ftr" sz="quarter" idx="11"/>
          </p:nvPr>
        </p:nvSpPr>
        <p:spPr>
          <a:xfrm>
            <a:off x="360000" y="6444000"/>
            <a:ext cx="6720000" cy="252000"/>
          </a:xfrm>
        </p:spPr>
        <p:txBody>
          <a:bodyPr/>
          <a:lstStyle/>
          <a:p>
            <a:r>
              <a:rPr lang="en-US"/>
              <a:t>HealthShare NSW</a:t>
            </a:r>
            <a:endParaRPr lang="en-AU"/>
          </a:p>
        </p:txBody>
      </p:sp>
      <p:sp>
        <p:nvSpPr>
          <p:cNvPr id="5" name="Slide Number Placeholder 8">
            <a:extLst>
              <a:ext uri="{FF2B5EF4-FFF2-40B4-BE49-F238E27FC236}">
                <a16:creationId xmlns:a16="http://schemas.microsoft.com/office/drawing/2014/main" id="{BFF8F08E-6CB1-4D06-BC46-E5050658C89D}"/>
              </a:ext>
            </a:extLst>
          </p:cNvPr>
          <p:cNvSpPr>
            <a:spLocks noGrp="1"/>
          </p:cNvSpPr>
          <p:nvPr>
            <p:ph type="sldNum" sz="quarter" idx="12"/>
          </p:nvPr>
        </p:nvSpPr>
        <p:spPr>
          <a:xfrm>
            <a:off x="11317458" y="6516000"/>
            <a:ext cx="490542" cy="180000"/>
          </a:xfrm>
        </p:spPr>
        <p:txBody>
          <a:bodyPr/>
          <a:lstStyle/>
          <a:p>
            <a:fld id="{10A01DC5-1685-4615-8240-15192985C6A2}" type="slidenum">
              <a:rPr lang="en-AU" smtClean="0"/>
              <a:t>‹#›</a:t>
            </a:fld>
            <a:endParaRPr lang="en-AU"/>
          </a:p>
        </p:txBody>
      </p:sp>
    </p:spTree>
    <p:extLst>
      <p:ext uri="{BB962C8B-B14F-4D97-AF65-F5344CB8AC3E}">
        <p14:creationId xmlns:p14="http://schemas.microsoft.com/office/powerpoint/2010/main" val="3156809717"/>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userDrawn="1">
  <p:cSld name="Titile &amp; Content">
    <p:spTree>
      <p:nvGrpSpPr>
        <p:cNvPr id="1" name=""/>
        <p:cNvGrpSpPr/>
        <p:nvPr/>
      </p:nvGrpSpPr>
      <p:grpSpPr>
        <a:xfrm>
          <a:off x="0" y="0"/>
          <a:ext cx="0" cy="0"/>
          <a:chOff x="0" y="0"/>
          <a:chExt cx="0" cy="0"/>
        </a:xfrm>
      </p:grpSpPr>
      <p:pic>
        <p:nvPicPr>
          <p:cNvPr id="7" name="Picture 6" descr="NSW Government logo">
            <a:extLst>
              <a:ext uri="{FF2B5EF4-FFF2-40B4-BE49-F238E27FC236}">
                <a16:creationId xmlns:a16="http://schemas.microsoft.com/office/drawing/2014/main" id="{5E11B237-0613-48B1-B108-697D99177886}"/>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11227038" y="360000"/>
            <a:ext cx="630000" cy="685525"/>
          </a:xfrm>
          <a:prstGeom prst="rect">
            <a:avLst/>
          </a:prstGeom>
        </p:spPr>
      </p:pic>
      <p:sp>
        <p:nvSpPr>
          <p:cNvPr id="12" name="Content Placeholder 2">
            <a:extLst>
              <a:ext uri="{FF2B5EF4-FFF2-40B4-BE49-F238E27FC236}">
                <a16:creationId xmlns:a16="http://schemas.microsoft.com/office/drawing/2014/main" id="{801B9F0D-826B-4C31-8DD7-6906B9026033}"/>
              </a:ext>
            </a:extLst>
          </p:cNvPr>
          <p:cNvSpPr>
            <a:spLocks noGrp="1"/>
          </p:cNvSpPr>
          <p:nvPr>
            <p:ph sz="half" idx="1"/>
          </p:nvPr>
        </p:nvSpPr>
        <p:spPr>
          <a:xfrm>
            <a:off x="334962" y="1628775"/>
            <a:ext cx="11522076" cy="45005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Footer Placeholder 2">
            <a:extLst>
              <a:ext uri="{FF2B5EF4-FFF2-40B4-BE49-F238E27FC236}">
                <a16:creationId xmlns:a16="http://schemas.microsoft.com/office/drawing/2014/main" id="{56B2F4AE-671F-4730-A046-E0A68E333125}"/>
              </a:ext>
            </a:extLst>
          </p:cNvPr>
          <p:cNvSpPr>
            <a:spLocks noGrp="1"/>
          </p:cNvSpPr>
          <p:nvPr>
            <p:ph type="ftr" sz="quarter" idx="10"/>
          </p:nvPr>
        </p:nvSpPr>
        <p:spPr/>
        <p:txBody>
          <a:bodyPr/>
          <a:lstStyle/>
          <a:p>
            <a:r>
              <a:rPr lang="en-US"/>
              <a:t>NSW Health</a:t>
            </a:r>
            <a:endParaRPr lang="en-AU"/>
          </a:p>
        </p:txBody>
      </p:sp>
      <p:sp>
        <p:nvSpPr>
          <p:cNvPr id="6" name="Slide Number Placeholder 5">
            <a:extLst>
              <a:ext uri="{FF2B5EF4-FFF2-40B4-BE49-F238E27FC236}">
                <a16:creationId xmlns:a16="http://schemas.microsoft.com/office/drawing/2014/main" id="{34C298EC-2F51-4041-BC85-E73F12227FB4}"/>
              </a:ext>
            </a:extLst>
          </p:cNvPr>
          <p:cNvSpPr>
            <a:spLocks noGrp="1"/>
          </p:cNvSpPr>
          <p:nvPr>
            <p:ph type="sldNum" sz="quarter" idx="11"/>
          </p:nvPr>
        </p:nvSpPr>
        <p:spPr/>
        <p:txBody>
          <a:bodyPr/>
          <a:lstStyle/>
          <a:p>
            <a:fld id="{10A01DC5-1685-4615-8240-15192985C6A2}" type="slidenum">
              <a:rPr lang="en-AU" smtClean="0"/>
              <a:pPr/>
              <a:t>‹#›</a:t>
            </a:fld>
            <a:endParaRPr lang="en-AU"/>
          </a:p>
        </p:txBody>
      </p:sp>
      <p:sp>
        <p:nvSpPr>
          <p:cNvPr id="8" name="Text Placeholder 7">
            <a:extLst>
              <a:ext uri="{FF2B5EF4-FFF2-40B4-BE49-F238E27FC236}">
                <a16:creationId xmlns:a16="http://schemas.microsoft.com/office/drawing/2014/main" id="{ADAE9ACE-8F83-403B-9CF8-810EACEC3ECC}"/>
              </a:ext>
            </a:extLst>
          </p:cNvPr>
          <p:cNvSpPr>
            <a:spLocks noGrp="1"/>
          </p:cNvSpPr>
          <p:nvPr>
            <p:ph type="body" sz="quarter" idx="14"/>
          </p:nvPr>
        </p:nvSpPr>
        <p:spPr>
          <a:xfrm>
            <a:off x="334964" y="374374"/>
            <a:ext cx="10547998" cy="1009652"/>
          </a:xfrm>
        </p:spPr>
        <p:txBody>
          <a:bodyPr>
            <a:normAutofit/>
          </a:bodyPr>
          <a:lstStyle>
            <a:lvl1pPr>
              <a:spcAft>
                <a:spcPts val="600"/>
              </a:spcAft>
              <a:defRPr sz="3600">
                <a:solidFill>
                  <a:schemeClr val="accent1"/>
                </a:solidFill>
              </a:defRPr>
            </a:lvl1pPr>
          </a:lstStyle>
          <a:p>
            <a:pPr lvl="0"/>
            <a:r>
              <a:rPr lang="en-US"/>
              <a:t>Click to edit Master text styles</a:t>
            </a:r>
          </a:p>
        </p:txBody>
      </p:sp>
    </p:spTree>
    <p:extLst>
      <p:ext uri="{BB962C8B-B14F-4D97-AF65-F5344CB8AC3E}">
        <p14:creationId xmlns:p14="http://schemas.microsoft.com/office/powerpoint/2010/main" val="4151212910"/>
      </p:ext>
    </p:extLst>
  </p:cSld>
  <p:clrMapOvr>
    <a:masterClrMapping/>
  </p:clrMapOvr>
  <p:hf hdr="0" dt="0"/>
  <p:extLst>
    <p:ext uri="{DCECCB84-F9BA-43D5-87BE-67443E8EF086}">
      <p15:sldGuideLst xmlns:p15="http://schemas.microsoft.com/office/powerpoint/2012/main">
        <p15:guide id="1" pos="7469">
          <p15:clr>
            <a:srgbClr val="FBAE40"/>
          </p15:clr>
        </p15:guide>
        <p15:guide id="2" pos="211">
          <p15:clr>
            <a:srgbClr val="FBAE40"/>
          </p15:clr>
        </p15:guide>
        <p15:guide id="3" orient="horz" pos="4088">
          <p15:clr>
            <a:srgbClr val="FBAE40"/>
          </p15:clr>
        </p15:guide>
        <p15:guide id="4" orient="horz" pos="232">
          <p15:clr>
            <a:srgbClr val="FBAE40"/>
          </p15:clr>
        </p15:guide>
        <p15:guide id="5" orient="horz" pos="1026">
          <p15:clr>
            <a:srgbClr val="FBAE40"/>
          </p15:clr>
        </p15:guide>
        <p15:guide id="6" orient="horz" pos="3974">
          <p15:clr>
            <a:srgbClr val="FBAE40"/>
          </p15:clr>
        </p15:guide>
      </p15:sldGuideLst>
    </p:ext>
  </p:extLst>
</p:sldLayout>
</file>

<file path=ppt/slideLayouts/slideLayout45.xml><?xml version="1.0" encoding="utf-8"?>
<p:sldLayout xmlns:a="http://schemas.openxmlformats.org/drawingml/2006/main" xmlns:r="http://schemas.openxmlformats.org/officeDocument/2006/relationships" xmlns:p="http://schemas.openxmlformats.org/presentationml/2006/main" matchingName="Заголовок и объект" userDrawn="1">
  <p:cSld name="Заголовок и объект">
    <p:spTree>
      <p:nvGrpSpPr>
        <p:cNvPr id="1" name="Shape 17"/>
        <p:cNvGrpSpPr/>
        <p:nvPr/>
      </p:nvGrpSpPr>
      <p:grpSpPr>
        <a:xfrm>
          <a:off x="0" y="0"/>
          <a:ext cx="0" cy="0"/>
          <a:chOff x="0" y="0"/>
          <a:chExt cx="0" cy="0"/>
        </a:xfrm>
      </p:grpSpPr>
    </p:spTree>
    <p:extLst>
      <p:ext uri="{BB962C8B-B14F-4D97-AF65-F5344CB8AC3E}">
        <p14:creationId xmlns:p14="http://schemas.microsoft.com/office/powerpoint/2010/main" val="3394434467"/>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userDrawn="1">
  <p:cSld name="10_Cover 2">
    <p:bg>
      <p:bgPr>
        <a:solidFill>
          <a:schemeClr val="bg1"/>
        </a:solidFill>
        <a:effectLst/>
      </p:bgPr>
    </p:bg>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863F05F3-35B6-39E6-AE66-A7D3913800E0}"/>
              </a:ext>
              <a:ext uri="{C183D7F6-B498-43B3-948B-1728B52AA6E4}">
                <adec:decorative xmlns:adec="http://schemas.microsoft.com/office/drawing/2017/decorative" val="1"/>
              </a:ext>
            </a:extLst>
          </p:cNvPr>
          <p:cNvSpPr/>
          <p:nvPr userDrawn="1"/>
        </p:nvSpPr>
        <p:spPr>
          <a:xfrm>
            <a:off x="0" y="0"/>
            <a:ext cx="10903161"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solidFill>
                <a:schemeClr val="bg1"/>
              </a:solidFill>
              <a:latin typeface="Public Sans SemiBold" pitchFamily="2" charset="0"/>
            </a:endParaRPr>
          </a:p>
        </p:txBody>
      </p:sp>
      <p:sp>
        <p:nvSpPr>
          <p:cNvPr id="10" name="Picture Placeholder 8">
            <a:extLst>
              <a:ext uri="{FF2B5EF4-FFF2-40B4-BE49-F238E27FC236}">
                <a16:creationId xmlns:a16="http://schemas.microsoft.com/office/drawing/2014/main" id="{A1F8230E-E67F-8BD0-95BF-22A97885150B}"/>
              </a:ext>
              <a:ext uri="{C183D7F6-B498-43B3-948B-1728B52AA6E4}">
                <adec:decorative xmlns:adec="http://schemas.microsoft.com/office/drawing/2017/decorative" val="1"/>
              </a:ext>
            </a:extLst>
          </p:cNvPr>
          <p:cNvSpPr>
            <a:spLocks noGrp="1"/>
          </p:cNvSpPr>
          <p:nvPr>
            <p:ph type="pic" sz="quarter" idx="15"/>
          </p:nvPr>
        </p:nvSpPr>
        <p:spPr>
          <a:xfrm>
            <a:off x="4118673" y="0"/>
            <a:ext cx="1390108" cy="1374999"/>
          </a:xfrm>
          <a:prstGeom prst="rect">
            <a:avLst/>
          </a:prstGeom>
          <a:pattFill prst="pct10">
            <a:fgClr>
              <a:schemeClr val="accent3"/>
            </a:fgClr>
            <a:bgClr>
              <a:schemeClr val="bg1"/>
            </a:bgClr>
          </a:pattFill>
          <a:ln>
            <a:noFill/>
          </a:ln>
        </p:spPr>
        <p:txBody>
          <a:bodyPr/>
          <a:lstStyle/>
          <a:p>
            <a:r>
              <a:rPr lang="en-US"/>
              <a:t>Click icon to add picture</a:t>
            </a:r>
            <a:endParaRPr lang="en-AU"/>
          </a:p>
        </p:txBody>
      </p:sp>
      <p:sp>
        <p:nvSpPr>
          <p:cNvPr id="9" name="Picture Placeholder 8">
            <a:extLst>
              <a:ext uri="{FF2B5EF4-FFF2-40B4-BE49-F238E27FC236}">
                <a16:creationId xmlns:a16="http://schemas.microsoft.com/office/drawing/2014/main" id="{5E962C26-17F6-F4BA-FAEE-C742A6510C8B}"/>
              </a:ext>
              <a:ext uri="{C183D7F6-B498-43B3-948B-1728B52AA6E4}">
                <adec:decorative xmlns:adec="http://schemas.microsoft.com/office/drawing/2017/decorative" val="1"/>
              </a:ext>
            </a:extLst>
          </p:cNvPr>
          <p:cNvSpPr>
            <a:spLocks noGrp="1"/>
          </p:cNvSpPr>
          <p:nvPr>
            <p:ph type="pic" sz="quarter" idx="13"/>
          </p:nvPr>
        </p:nvSpPr>
        <p:spPr>
          <a:xfrm>
            <a:off x="1373505" y="4107618"/>
            <a:ext cx="2751741" cy="2750382"/>
          </a:xfrm>
          <a:prstGeom prst="rect">
            <a:avLst/>
          </a:prstGeom>
          <a:pattFill prst="pct10">
            <a:fgClr>
              <a:schemeClr val="accent3"/>
            </a:fgClr>
            <a:bgClr>
              <a:schemeClr val="bg1"/>
            </a:bgClr>
          </a:pattFill>
          <a:ln>
            <a:noFill/>
          </a:ln>
        </p:spPr>
        <p:txBody>
          <a:bodyPr/>
          <a:lstStyle/>
          <a:p>
            <a:r>
              <a:rPr lang="en-US"/>
              <a:t>Click icon to add picture</a:t>
            </a:r>
            <a:endParaRPr lang="en-AU"/>
          </a:p>
        </p:txBody>
      </p:sp>
      <p:sp>
        <p:nvSpPr>
          <p:cNvPr id="13" name="Text Placeholder 14">
            <a:extLst>
              <a:ext uri="{FF2B5EF4-FFF2-40B4-BE49-F238E27FC236}">
                <a16:creationId xmlns:a16="http://schemas.microsoft.com/office/drawing/2014/main" id="{7FD907E0-0CE9-C94D-1308-910F83393B83}"/>
              </a:ext>
            </a:extLst>
          </p:cNvPr>
          <p:cNvSpPr>
            <a:spLocks noGrp="1"/>
          </p:cNvSpPr>
          <p:nvPr>
            <p:ph type="body" sz="quarter" idx="12" hasCustomPrompt="1"/>
          </p:nvPr>
        </p:nvSpPr>
        <p:spPr>
          <a:xfrm>
            <a:off x="5767164" y="5684343"/>
            <a:ext cx="2700000" cy="744977"/>
          </a:xfrm>
          <a:prstGeom prst="rect">
            <a:avLst/>
          </a:prstGeom>
        </p:spPr>
        <p:txBody>
          <a:bodyPr anchor="b">
            <a:noAutofit/>
          </a:bodyPr>
          <a:lstStyle>
            <a:lvl1pPr algn="l">
              <a:defRPr sz="1600" b="0">
                <a:solidFill>
                  <a:schemeClr val="bg1"/>
                </a:solidFill>
                <a:latin typeface="+mn-lt"/>
              </a:defRPr>
            </a:lvl1pPr>
            <a:lvl2pPr>
              <a:defRPr sz="1600">
                <a:solidFill>
                  <a:schemeClr val="bg1"/>
                </a:solidFill>
              </a:defRPr>
            </a:lvl2pPr>
            <a:lvl3pPr marL="0" indent="0">
              <a:buNone/>
              <a:defRPr sz="2000">
                <a:solidFill>
                  <a:schemeClr val="bg1"/>
                </a:solidFill>
              </a:defRPr>
            </a:lvl3pPr>
            <a:lvl4pPr>
              <a:defRPr sz="2000">
                <a:solidFill>
                  <a:schemeClr val="bg1"/>
                </a:solidFill>
              </a:defRPr>
            </a:lvl4pPr>
            <a:lvl5pPr>
              <a:defRPr sz="2000">
                <a:solidFill>
                  <a:schemeClr val="bg1"/>
                </a:solidFill>
              </a:defRPr>
            </a:lvl5pPr>
          </a:lstStyle>
          <a:p>
            <a:pPr lvl="0"/>
            <a:r>
              <a:rPr lang="en-US"/>
              <a:t>00 Month 20YY</a:t>
            </a:r>
          </a:p>
        </p:txBody>
      </p:sp>
      <p:sp>
        <p:nvSpPr>
          <p:cNvPr id="15" name="Title 1">
            <a:extLst>
              <a:ext uri="{FF2B5EF4-FFF2-40B4-BE49-F238E27FC236}">
                <a16:creationId xmlns:a16="http://schemas.microsoft.com/office/drawing/2014/main" id="{632FFA9A-36C0-D4C2-90F2-B0F6E6D36DBB}"/>
              </a:ext>
            </a:extLst>
          </p:cNvPr>
          <p:cNvSpPr>
            <a:spLocks noGrp="1"/>
          </p:cNvSpPr>
          <p:nvPr>
            <p:ph type="ctrTitle" hasCustomPrompt="1"/>
          </p:nvPr>
        </p:nvSpPr>
        <p:spPr>
          <a:xfrm>
            <a:off x="5767164" y="2100949"/>
            <a:ext cx="6424835" cy="1176813"/>
          </a:xfrm>
          <a:ln>
            <a:noFill/>
          </a:ln>
        </p:spPr>
        <p:txBody>
          <a:bodyPr anchor="t">
            <a:normAutofit/>
          </a:bodyPr>
          <a:lstStyle>
            <a:lvl1pPr algn="l">
              <a:lnSpc>
                <a:spcPct val="90000"/>
              </a:lnSpc>
              <a:defRPr sz="4800">
                <a:solidFill>
                  <a:schemeClr val="bg1"/>
                </a:solidFill>
              </a:defRPr>
            </a:lvl1pPr>
          </a:lstStyle>
          <a:p>
            <a:r>
              <a:rPr lang="en-US"/>
              <a:t>Presentation title 6</a:t>
            </a:r>
          </a:p>
        </p:txBody>
      </p:sp>
      <p:sp>
        <p:nvSpPr>
          <p:cNvPr id="16" name="Footer Placeholder 6">
            <a:extLst>
              <a:ext uri="{FF2B5EF4-FFF2-40B4-BE49-F238E27FC236}">
                <a16:creationId xmlns:a16="http://schemas.microsoft.com/office/drawing/2014/main" id="{9FD69388-C370-764F-185A-E23EA4D793FB}"/>
              </a:ext>
            </a:extLst>
          </p:cNvPr>
          <p:cNvSpPr>
            <a:spLocks noGrp="1"/>
          </p:cNvSpPr>
          <p:nvPr>
            <p:ph type="ftr" sz="quarter" idx="16"/>
          </p:nvPr>
        </p:nvSpPr>
        <p:spPr>
          <a:xfrm>
            <a:off x="5767164" y="364097"/>
            <a:ext cx="3462399" cy="290530"/>
          </a:xfrm>
        </p:spPr>
        <p:txBody>
          <a:bodyPr/>
          <a:lstStyle>
            <a:lvl1pPr>
              <a:defRPr>
                <a:solidFill>
                  <a:schemeClr val="bg1"/>
                </a:solidFill>
              </a:defRPr>
            </a:lvl1pPr>
          </a:lstStyle>
          <a:p>
            <a:r>
              <a:rPr lang="en-US"/>
              <a:t>HealthShare NSW</a:t>
            </a:r>
            <a:endParaRPr lang="en-AU"/>
          </a:p>
        </p:txBody>
      </p:sp>
      <p:sp>
        <p:nvSpPr>
          <p:cNvPr id="3" name="Picture Placeholder 8">
            <a:extLst>
              <a:ext uri="{FF2B5EF4-FFF2-40B4-BE49-F238E27FC236}">
                <a16:creationId xmlns:a16="http://schemas.microsoft.com/office/drawing/2014/main" id="{4C9EAD42-E4F3-C9DA-3EA4-D0E40EE7DF0B}"/>
              </a:ext>
              <a:ext uri="{C183D7F6-B498-43B3-948B-1728B52AA6E4}">
                <adec:decorative xmlns:adec="http://schemas.microsoft.com/office/drawing/2017/decorative" val="1"/>
              </a:ext>
            </a:extLst>
          </p:cNvPr>
          <p:cNvSpPr>
            <a:spLocks noGrp="1"/>
          </p:cNvSpPr>
          <p:nvPr>
            <p:ph type="pic" sz="quarter" idx="14"/>
          </p:nvPr>
        </p:nvSpPr>
        <p:spPr>
          <a:xfrm>
            <a:off x="0" y="0"/>
            <a:ext cx="2740931" cy="2732313"/>
          </a:xfrm>
          <a:prstGeom prst="rect">
            <a:avLst/>
          </a:prstGeom>
          <a:pattFill prst="pct10">
            <a:fgClr>
              <a:schemeClr val="accent3"/>
            </a:fgClr>
            <a:bgClr>
              <a:schemeClr val="bg1"/>
            </a:bgClr>
          </a:pattFill>
          <a:ln>
            <a:noFill/>
          </a:ln>
        </p:spPr>
        <p:txBody>
          <a:bodyPr/>
          <a:lstStyle/>
          <a:p>
            <a:r>
              <a:rPr lang="en-US"/>
              <a:t>Click icon to add picture</a:t>
            </a:r>
            <a:endParaRPr lang="en-AU"/>
          </a:p>
        </p:txBody>
      </p:sp>
    </p:spTree>
    <p:extLst>
      <p:ext uri="{BB962C8B-B14F-4D97-AF65-F5344CB8AC3E}">
        <p14:creationId xmlns:p14="http://schemas.microsoft.com/office/powerpoint/2010/main" val="4275504014"/>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Cover 1">
    <p:bg>
      <p:bgPr>
        <a:solidFill>
          <a:schemeClr val="bg1"/>
        </a:solidFill>
        <a:effectLst/>
      </p:bgPr>
    </p:bg>
    <p:spTree>
      <p:nvGrpSpPr>
        <p:cNvPr id="1" name=""/>
        <p:cNvGrpSpPr/>
        <p:nvPr/>
      </p:nvGrpSpPr>
      <p:grpSpPr>
        <a:xfrm>
          <a:off x="0" y="0"/>
          <a:ext cx="0" cy="0"/>
          <a:chOff x="0" y="0"/>
          <a:chExt cx="0" cy="0"/>
        </a:xfrm>
      </p:grpSpPr>
      <p:sp>
        <p:nvSpPr>
          <p:cNvPr id="23" name="Rectangle 22">
            <a:extLst>
              <a:ext uri="{FF2B5EF4-FFF2-40B4-BE49-F238E27FC236}">
                <a16:creationId xmlns:a16="http://schemas.microsoft.com/office/drawing/2014/main" id="{9D29EA50-F086-572A-1CFF-7AC3798ABFCC}"/>
              </a:ext>
              <a:ext uri="{C183D7F6-B498-43B3-948B-1728B52AA6E4}">
                <adec:decorative xmlns:adec="http://schemas.microsoft.com/office/drawing/2017/decorative" val="1"/>
              </a:ext>
            </a:extLst>
          </p:cNvPr>
          <p:cNvSpPr/>
          <p:nvPr userDrawn="1"/>
        </p:nvSpPr>
        <p:spPr>
          <a:xfrm>
            <a:off x="0" y="0"/>
            <a:ext cx="10138156" cy="888061"/>
          </a:xfrm>
          <a:prstGeom prst="rect">
            <a:avLst/>
          </a:prstGeom>
          <a:solidFill>
            <a:schemeClr val="accent2"/>
          </a:solidFill>
          <a:ln>
            <a:noFill/>
          </a:ln>
        </p:spPr>
        <p:style>
          <a:lnRef idx="0">
            <a:scrgbClr r="0" g="0" b="0"/>
          </a:lnRef>
          <a:fillRef idx="0">
            <a:scrgbClr r="0" g="0" b="0"/>
          </a:fillRef>
          <a:effectRef idx="0">
            <a:scrgbClr r="0" g="0" b="0"/>
          </a:effectRef>
          <a:fontRef idx="minor">
            <a:schemeClr val="lt1"/>
          </a:fontRef>
        </p:style>
        <p:txBody>
          <a:bodyPr lIns="0" tIns="0" rIns="0" bIns="0" rtlCol="0" anchor="t" anchorCtr="0"/>
          <a:lstStyle/>
          <a:p>
            <a:pPr algn="ctr"/>
            <a:endParaRPr lang="en-AU"/>
          </a:p>
        </p:txBody>
      </p:sp>
      <p:sp>
        <p:nvSpPr>
          <p:cNvPr id="19" name="Rectangle 18">
            <a:extLst>
              <a:ext uri="{FF2B5EF4-FFF2-40B4-BE49-F238E27FC236}">
                <a16:creationId xmlns:a16="http://schemas.microsoft.com/office/drawing/2014/main" id="{158D080A-2CAD-87EE-2325-B1971E3AF506}"/>
              </a:ext>
            </a:extLst>
          </p:cNvPr>
          <p:cNvSpPr/>
          <p:nvPr userDrawn="1"/>
        </p:nvSpPr>
        <p:spPr>
          <a:xfrm>
            <a:off x="10176000" y="0"/>
            <a:ext cx="2016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algn="ctr"/>
            <a:endParaRPr lang="en-AU">
              <a:solidFill>
                <a:schemeClr val="bg1"/>
              </a:solidFill>
            </a:endParaRPr>
          </a:p>
        </p:txBody>
      </p:sp>
      <p:sp>
        <p:nvSpPr>
          <p:cNvPr id="6" name="Rectangle 5">
            <a:extLst>
              <a:ext uri="{FF2B5EF4-FFF2-40B4-BE49-F238E27FC236}">
                <a16:creationId xmlns:a16="http://schemas.microsoft.com/office/drawing/2014/main" id="{22015FA7-CA1E-4E0E-B0CD-345D53738579}"/>
              </a:ext>
              <a:ext uri="{C183D7F6-B498-43B3-948B-1728B52AA6E4}">
                <adec:decorative xmlns:adec="http://schemas.microsoft.com/office/drawing/2017/decorative" val="1"/>
              </a:ext>
            </a:extLst>
          </p:cNvPr>
          <p:cNvSpPr/>
          <p:nvPr userDrawn="1"/>
        </p:nvSpPr>
        <p:spPr>
          <a:xfrm>
            <a:off x="-1" y="888061"/>
            <a:ext cx="10138161" cy="5969939"/>
          </a:xfrm>
          <a:prstGeom prst="rect">
            <a:avLst/>
          </a:prstGeom>
          <a:solidFill>
            <a:srgbClr val="63001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algn="ctr"/>
            <a:endParaRPr lang="en-AU"/>
          </a:p>
        </p:txBody>
      </p:sp>
      <p:sp>
        <p:nvSpPr>
          <p:cNvPr id="10" name="Text Placeholder 14">
            <a:extLst>
              <a:ext uri="{FF2B5EF4-FFF2-40B4-BE49-F238E27FC236}">
                <a16:creationId xmlns:a16="http://schemas.microsoft.com/office/drawing/2014/main" id="{90FC2B86-80A0-4EDE-BC1F-D41CF9C0BA88}"/>
              </a:ext>
              <a:ext uri="{C183D7F6-B498-43B3-948B-1728B52AA6E4}">
                <adec:decorative xmlns:adec="http://schemas.microsoft.com/office/drawing/2017/decorative" val="1"/>
              </a:ext>
            </a:extLst>
          </p:cNvPr>
          <p:cNvSpPr>
            <a:spLocks noGrp="1"/>
          </p:cNvSpPr>
          <p:nvPr>
            <p:ph type="body" sz="quarter" idx="15" hasCustomPrompt="1"/>
          </p:nvPr>
        </p:nvSpPr>
        <p:spPr>
          <a:xfrm>
            <a:off x="359999" y="5848248"/>
            <a:ext cx="5400000" cy="595752"/>
          </a:xfrm>
        </p:spPr>
        <p:txBody>
          <a:bodyPr anchor="b">
            <a:noAutofit/>
          </a:bodyPr>
          <a:lstStyle>
            <a:lvl1pPr>
              <a:spcAft>
                <a:spcPts val="0"/>
              </a:spcAft>
              <a:defRPr sz="1200" b="0">
                <a:solidFill>
                  <a:schemeClr val="bg1"/>
                </a:solidFill>
                <a:latin typeface="Public Sans SemiBold" pitchFamily="2" charset="0"/>
              </a:defRPr>
            </a:lvl1pPr>
            <a:lvl2pPr>
              <a:spcAft>
                <a:spcPts val="0"/>
              </a:spcAft>
              <a:defRPr sz="1600">
                <a:solidFill>
                  <a:schemeClr val="accent1"/>
                </a:solidFill>
                <a:latin typeface="+mn-lt"/>
              </a:defRPr>
            </a:lvl2pPr>
            <a:lvl3pPr marL="0" indent="0">
              <a:buNone/>
              <a:defRPr sz="2000">
                <a:solidFill>
                  <a:schemeClr val="bg1"/>
                </a:solidFill>
              </a:defRPr>
            </a:lvl3pPr>
            <a:lvl4pPr>
              <a:defRPr sz="2000">
                <a:solidFill>
                  <a:schemeClr val="bg1"/>
                </a:solidFill>
              </a:defRPr>
            </a:lvl4pPr>
            <a:lvl5pPr>
              <a:defRPr sz="2000">
                <a:solidFill>
                  <a:schemeClr val="bg1"/>
                </a:solidFill>
              </a:defRPr>
            </a:lvl5pPr>
          </a:lstStyle>
          <a:p>
            <a:pPr lvl="0"/>
            <a:r>
              <a:rPr lang="en-AU" noProof="0"/>
              <a:t>Descriptor</a:t>
            </a:r>
          </a:p>
        </p:txBody>
      </p:sp>
      <p:sp>
        <p:nvSpPr>
          <p:cNvPr id="9" name="Title 1">
            <a:extLst>
              <a:ext uri="{FF2B5EF4-FFF2-40B4-BE49-F238E27FC236}">
                <a16:creationId xmlns:a16="http://schemas.microsoft.com/office/drawing/2014/main" id="{49975CB4-437D-4935-B463-D9466467F43E}"/>
              </a:ext>
            </a:extLst>
          </p:cNvPr>
          <p:cNvSpPr>
            <a:spLocks noGrp="1"/>
          </p:cNvSpPr>
          <p:nvPr>
            <p:ph type="ctrTitle" hasCustomPrompt="1"/>
          </p:nvPr>
        </p:nvSpPr>
        <p:spPr>
          <a:xfrm>
            <a:off x="359999" y="1302061"/>
            <a:ext cx="5400000" cy="2124193"/>
          </a:xfrm>
          <a:ln>
            <a:noFill/>
          </a:ln>
        </p:spPr>
        <p:txBody>
          <a:bodyPr anchor="b">
            <a:noAutofit/>
          </a:bodyPr>
          <a:lstStyle>
            <a:lvl1pPr algn="l">
              <a:lnSpc>
                <a:spcPct val="90000"/>
              </a:lnSpc>
              <a:defRPr sz="4800">
                <a:solidFill>
                  <a:schemeClr val="bg1"/>
                </a:solidFill>
              </a:defRPr>
            </a:lvl1pPr>
          </a:lstStyle>
          <a:p>
            <a:r>
              <a:rPr lang="en-AU" noProof="0"/>
              <a:t>Click to edit presentation title</a:t>
            </a:r>
          </a:p>
        </p:txBody>
      </p:sp>
      <p:sp>
        <p:nvSpPr>
          <p:cNvPr id="13" name="Text Placeholder 14">
            <a:extLst>
              <a:ext uri="{FF2B5EF4-FFF2-40B4-BE49-F238E27FC236}">
                <a16:creationId xmlns:a16="http://schemas.microsoft.com/office/drawing/2014/main" id="{25AA79D1-E767-4316-BF8E-3A79D7A669D4}"/>
              </a:ext>
            </a:extLst>
          </p:cNvPr>
          <p:cNvSpPr>
            <a:spLocks noGrp="1"/>
          </p:cNvSpPr>
          <p:nvPr>
            <p:ph type="body" sz="quarter" idx="14" hasCustomPrompt="1"/>
          </p:nvPr>
        </p:nvSpPr>
        <p:spPr>
          <a:xfrm>
            <a:off x="359999" y="3562954"/>
            <a:ext cx="5400000" cy="684000"/>
          </a:xfrm>
        </p:spPr>
        <p:txBody>
          <a:bodyPr>
            <a:noAutofit/>
          </a:bodyPr>
          <a:lstStyle>
            <a:lvl1pPr>
              <a:lnSpc>
                <a:spcPct val="100000"/>
              </a:lnSpc>
              <a:spcAft>
                <a:spcPts val="0"/>
              </a:spcAft>
              <a:defRPr sz="1800" b="0">
                <a:solidFill>
                  <a:schemeClr val="bg1"/>
                </a:solidFill>
                <a:latin typeface="Public Sans SemiBold" pitchFamily="2" charset="0"/>
              </a:defRPr>
            </a:lvl1pPr>
            <a:lvl2pPr>
              <a:spcAft>
                <a:spcPts val="0"/>
              </a:spcAft>
              <a:defRPr sz="1600">
                <a:solidFill>
                  <a:schemeClr val="accent1"/>
                </a:solidFill>
                <a:latin typeface="+mn-lt"/>
              </a:defRPr>
            </a:lvl2pPr>
            <a:lvl3pPr marL="0" indent="0">
              <a:buNone/>
              <a:defRPr sz="2000">
                <a:solidFill>
                  <a:schemeClr val="bg1"/>
                </a:solidFill>
              </a:defRPr>
            </a:lvl3pPr>
            <a:lvl4pPr>
              <a:defRPr sz="2000">
                <a:solidFill>
                  <a:schemeClr val="bg1"/>
                </a:solidFill>
              </a:defRPr>
            </a:lvl4pPr>
            <a:lvl5pPr>
              <a:defRPr sz="2000">
                <a:solidFill>
                  <a:schemeClr val="bg1"/>
                </a:solidFill>
              </a:defRPr>
            </a:lvl5pPr>
          </a:lstStyle>
          <a:p>
            <a:pPr lvl="0"/>
            <a:r>
              <a:rPr lang="en-AU" noProof="0"/>
              <a:t>Click to edit presentation subtitle</a:t>
            </a:r>
          </a:p>
        </p:txBody>
      </p:sp>
      <p:sp>
        <p:nvSpPr>
          <p:cNvPr id="16" name="Text Placeholder 14">
            <a:extLst>
              <a:ext uri="{FF2B5EF4-FFF2-40B4-BE49-F238E27FC236}">
                <a16:creationId xmlns:a16="http://schemas.microsoft.com/office/drawing/2014/main" id="{0B9A9D47-05D2-409D-A941-8374F9F8E2D4}"/>
              </a:ext>
            </a:extLst>
          </p:cNvPr>
          <p:cNvSpPr>
            <a:spLocks noGrp="1"/>
          </p:cNvSpPr>
          <p:nvPr>
            <p:ph type="body" sz="quarter" idx="12" hasCustomPrompt="1"/>
          </p:nvPr>
        </p:nvSpPr>
        <p:spPr>
          <a:xfrm>
            <a:off x="359999" y="5300777"/>
            <a:ext cx="5400000" cy="360000"/>
          </a:xfrm>
        </p:spPr>
        <p:txBody>
          <a:bodyPr anchor="b">
            <a:noAutofit/>
          </a:bodyPr>
          <a:lstStyle>
            <a:lvl1pPr algn="l">
              <a:spcAft>
                <a:spcPts val="0"/>
              </a:spcAft>
              <a:defRPr sz="1400" b="0">
                <a:solidFill>
                  <a:schemeClr val="bg1"/>
                </a:solidFill>
                <a:latin typeface="+mn-lt"/>
              </a:defRPr>
            </a:lvl1pPr>
            <a:lvl2pPr>
              <a:defRPr sz="1600">
                <a:solidFill>
                  <a:schemeClr val="bg1"/>
                </a:solidFill>
              </a:defRPr>
            </a:lvl2pPr>
            <a:lvl3pPr marL="0" indent="0">
              <a:buNone/>
              <a:defRPr sz="2000">
                <a:solidFill>
                  <a:schemeClr val="bg1"/>
                </a:solidFill>
              </a:defRPr>
            </a:lvl3pPr>
            <a:lvl4pPr>
              <a:defRPr sz="2000">
                <a:solidFill>
                  <a:schemeClr val="bg1"/>
                </a:solidFill>
              </a:defRPr>
            </a:lvl4pPr>
            <a:lvl5pPr>
              <a:defRPr sz="2000">
                <a:solidFill>
                  <a:schemeClr val="bg1"/>
                </a:solidFill>
              </a:defRPr>
            </a:lvl5pPr>
          </a:lstStyle>
          <a:p>
            <a:pPr lvl="0"/>
            <a:r>
              <a:rPr lang="en-AU" noProof="0"/>
              <a:t>Date</a:t>
            </a:r>
          </a:p>
        </p:txBody>
      </p:sp>
      <p:sp>
        <p:nvSpPr>
          <p:cNvPr id="5" name="Picture Placeholder 4">
            <a:extLst>
              <a:ext uri="{FF2B5EF4-FFF2-40B4-BE49-F238E27FC236}">
                <a16:creationId xmlns:a16="http://schemas.microsoft.com/office/drawing/2014/main" id="{47081598-8EF9-4067-828C-DA3306F39365}"/>
              </a:ext>
            </a:extLst>
          </p:cNvPr>
          <p:cNvSpPr>
            <a:spLocks noGrp="1"/>
          </p:cNvSpPr>
          <p:nvPr>
            <p:ph type="pic" sz="quarter" idx="13"/>
          </p:nvPr>
        </p:nvSpPr>
        <p:spPr>
          <a:xfrm>
            <a:off x="6071816" y="0"/>
            <a:ext cx="4066345" cy="6858000"/>
          </a:xfrm>
        </p:spPr>
        <p:txBody>
          <a:bodyPr/>
          <a:lstStyle>
            <a:lvl1pPr>
              <a:defRPr>
                <a:solidFill>
                  <a:schemeClr val="bg1"/>
                </a:solidFill>
              </a:defRPr>
            </a:lvl1pPr>
          </a:lstStyle>
          <a:p>
            <a:r>
              <a:rPr lang="en-US" noProof="0"/>
              <a:t>Click icon to add picture</a:t>
            </a:r>
            <a:endParaRPr lang="en-AU" noProof="0"/>
          </a:p>
        </p:txBody>
      </p:sp>
      <p:sp>
        <p:nvSpPr>
          <p:cNvPr id="8" name="Text Placeholder 14">
            <a:extLst>
              <a:ext uri="{FF2B5EF4-FFF2-40B4-BE49-F238E27FC236}">
                <a16:creationId xmlns:a16="http://schemas.microsoft.com/office/drawing/2014/main" id="{E2D9C8B6-69E4-44E4-9890-4BD893DDE174}"/>
              </a:ext>
            </a:extLst>
          </p:cNvPr>
          <p:cNvSpPr>
            <a:spLocks noGrp="1"/>
          </p:cNvSpPr>
          <p:nvPr>
            <p:ph type="body" sz="quarter" idx="16" hasCustomPrompt="1"/>
          </p:nvPr>
        </p:nvSpPr>
        <p:spPr>
          <a:xfrm>
            <a:off x="359999" y="302517"/>
            <a:ext cx="5400000" cy="327273"/>
          </a:xfrm>
        </p:spPr>
        <p:txBody>
          <a:bodyPr>
            <a:noAutofit/>
          </a:bodyPr>
          <a:lstStyle>
            <a:lvl1pPr>
              <a:lnSpc>
                <a:spcPct val="100000"/>
              </a:lnSpc>
              <a:spcAft>
                <a:spcPts val="0"/>
              </a:spcAft>
              <a:defRPr sz="2400" b="0">
                <a:solidFill>
                  <a:schemeClr val="bg1"/>
                </a:solidFill>
                <a:latin typeface="Public Sans" pitchFamily="2" charset="0"/>
              </a:defRPr>
            </a:lvl1pPr>
            <a:lvl2pPr>
              <a:spcAft>
                <a:spcPts val="0"/>
              </a:spcAft>
              <a:defRPr sz="1600">
                <a:solidFill>
                  <a:schemeClr val="accent1"/>
                </a:solidFill>
                <a:latin typeface="+mn-lt"/>
              </a:defRPr>
            </a:lvl2pPr>
            <a:lvl3pPr marL="0" indent="0">
              <a:buNone/>
              <a:defRPr sz="2000">
                <a:solidFill>
                  <a:schemeClr val="bg1"/>
                </a:solidFill>
              </a:defRPr>
            </a:lvl3pPr>
            <a:lvl4pPr>
              <a:defRPr sz="2000">
                <a:solidFill>
                  <a:schemeClr val="bg1"/>
                </a:solidFill>
              </a:defRPr>
            </a:lvl4pPr>
            <a:lvl5pPr>
              <a:defRPr sz="2000">
                <a:solidFill>
                  <a:schemeClr val="bg1"/>
                </a:solidFill>
              </a:defRPr>
            </a:lvl5pPr>
          </a:lstStyle>
          <a:p>
            <a:pPr lvl="0"/>
            <a:r>
              <a:rPr lang="en-AU" noProof="0"/>
              <a:t>Optional text field</a:t>
            </a:r>
          </a:p>
        </p:txBody>
      </p:sp>
      <p:pic>
        <p:nvPicPr>
          <p:cNvPr id="18" name="Picture 17" descr="NSW Government logo">
            <a:extLst>
              <a:ext uri="{FF2B5EF4-FFF2-40B4-BE49-F238E27FC236}">
                <a16:creationId xmlns:a16="http://schemas.microsoft.com/office/drawing/2014/main" id="{42B7A7EE-9B8D-1CF7-A92E-3573B4C80127}"/>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221200" y="5745600"/>
            <a:ext cx="630000" cy="685525"/>
          </a:xfrm>
          <a:prstGeom prst="rect">
            <a:avLst/>
          </a:prstGeom>
        </p:spPr>
      </p:pic>
      <p:sp>
        <p:nvSpPr>
          <p:cNvPr id="2" name="Text Placeholder 14">
            <a:extLst>
              <a:ext uri="{FF2B5EF4-FFF2-40B4-BE49-F238E27FC236}">
                <a16:creationId xmlns:a16="http://schemas.microsoft.com/office/drawing/2014/main" id="{CA189184-25E7-F39B-7204-5BE8FBD205BB}"/>
              </a:ext>
            </a:extLst>
          </p:cNvPr>
          <p:cNvSpPr>
            <a:spLocks noGrp="1"/>
          </p:cNvSpPr>
          <p:nvPr>
            <p:ph type="body" sz="quarter" idx="11" hasCustomPrompt="1"/>
          </p:nvPr>
        </p:nvSpPr>
        <p:spPr>
          <a:xfrm>
            <a:off x="359999" y="4567775"/>
            <a:ext cx="5400000" cy="266775"/>
          </a:xfrm>
        </p:spPr>
        <p:txBody>
          <a:bodyPr>
            <a:noAutofit/>
          </a:bodyPr>
          <a:lstStyle>
            <a:lvl1pPr>
              <a:lnSpc>
                <a:spcPct val="100000"/>
              </a:lnSpc>
              <a:spcAft>
                <a:spcPts val="0"/>
              </a:spcAft>
              <a:defRPr sz="1800" b="0">
                <a:solidFill>
                  <a:schemeClr val="bg1"/>
                </a:solidFill>
                <a:latin typeface="Public Sans SemiBold" pitchFamily="2" charset="0"/>
              </a:defRPr>
            </a:lvl1pPr>
            <a:lvl2pPr>
              <a:lnSpc>
                <a:spcPct val="100000"/>
              </a:lnSpc>
              <a:spcAft>
                <a:spcPts val="0"/>
              </a:spcAft>
              <a:defRPr sz="1800" b="0">
                <a:solidFill>
                  <a:schemeClr val="bg1"/>
                </a:solidFill>
                <a:latin typeface="+mn-lt"/>
              </a:defRPr>
            </a:lvl2pPr>
            <a:lvl3pPr marL="0" indent="0">
              <a:buNone/>
              <a:defRPr sz="2000">
                <a:solidFill>
                  <a:schemeClr val="bg1"/>
                </a:solidFill>
              </a:defRPr>
            </a:lvl3pPr>
            <a:lvl4pPr>
              <a:defRPr sz="2000">
                <a:solidFill>
                  <a:schemeClr val="bg1"/>
                </a:solidFill>
              </a:defRPr>
            </a:lvl4pPr>
            <a:lvl5pPr>
              <a:defRPr sz="2000">
                <a:solidFill>
                  <a:schemeClr val="bg1"/>
                </a:solidFill>
              </a:defRPr>
            </a:lvl5pPr>
          </a:lstStyle>
          <a:p>
            <a:pPr lvl="0"/>
            <a:r>
              <a:rPr lang="en-AU" noProof="0"/>
              <a:t>Presenter name</a:t>
            </a:r>
          </a:p>
          <a:p>
            <a:pPr lvl="0"/>
            <a:endParaRPr lang="en-AU" noProof="0"/>
          </a:p>
        </p:txBody>
      </p:sp>
      <p:sp>
        <p:nvSpPr>
          <p:cNvPr id="3" name="Text Placeholder 14">
            <a:extLst>
              <a:ext uri="{FF2B5EF4-FFF2-40B4-BE49-F238E27FC236}">
                <a16:creationId xmlns:a16="http://schemas.microsoft.com/office/drawing/2014/main" id="{3805EB7E-CF6C-6B88-1BA6-4BC8DBF79A30}"/>
              </a:ext>
            </a:extLst>
          </p:cNvPr>
          <p:cNvSpPr>
            <a:spLocks noGrp="1"/>
          </p:cNvSpPr>
          <p:nvPr>
            <p:ph type="body" sz="quarter" idx="17" hasCustomPrompt="1"/>
          </p:nvPr>
        </p:nvSpPr>
        <p:spPr>
          <a:xfrm>
            <a:off x="359999" y="4878033"/>
            <a:ext cx="5400000" cy="266775"/>
          </a:xfrm>
        </p:spPr>
        <p:txBody>
          <a:bodyPr>
            <a:noAutofit/>
          </a:bodyPr>
          <a:lstStyle>
            <a:lvl1pPr>
              <a:lnSpc>
                <a:spcPct val="100000"/>
              </a:lnSpc>
              <a:spcAft>
                <a:spcPts val="0"/>
              </a:spcAft>
              <a:defRPr sz="1800" b="0">
                <a:solidFill>
                  <a:schemeClr val="bg1"/>
                </a:solidFill>
                <a:latin typeface="Public Sans Light" pitchFamily="2" charset="0"/>
              </a:defRPr>
            </a:lvl1pPr>
            <a:lvl2pPr>
              <a:lnSpc>
                <a:spcPct val="100000"/>
              </a:lnSpc>
              <a:spcAft>
                <a:spcPts val="0"/>
              </a:spcAft>
              <a:defRPr sz="1800" b="0">
                <a:solidFill>
                  <a:schemeClr val="bg1"/>
                </a:solidFill>
                <a:latin typeface="+mn-lt"/>
              </a:defRPr>
            </a:lvl2pPr>
            <a:lvl3pPr marL="0" indent="0">
              <a:buNone/>
              <a:defRPr sz="2000">
                <a:solidFill>
                  <a:schemeClr val="bg1"/>
                </a:solidFill>
              </a:defRPr>
            </a:lvl3pPr>
            <a:lvl4pPr>
              <a:defRPr sz="2000">
                <a:solidFill>
                  <a:schemeClr val="bg1"/>
                </a:solidFill>
              </a:defRPr>
            </a:lvl4pPr>
            <a:lvl5pPr>
              <a:defRPr sz="2000">
                <a:solidFill>
                  <a:schemeClr val="bg1"/>
                </a:solidFill>
              </a:defRPr>
            </a:lvl5pPr>
          </a:lstStyle>
          <a:p>
            <a:pPr lvl="0"/>
            <a:r>
              <a:rPr lang="en-AU" noProof="0"/>
              <a:t>Presenter title</a:t>
            </a:r>
          </a:p>
          <a:p>
            <a:pPr lvl="0"/>
            <a:endParaRPr lang="en-AU" noProof="0"/>
          </a:p>
        </p:txBody>
      </p:sp>
    </p:spTree>
    <p:extLst>
      <p:ext uri="{BB962C8B-B14F-4D97-AF65-F5344CB8AC3E}">
        <p14:creationId xmlns:p14="http://schemas.microsoft.com/office/powerpoint/2010/main" val="2530661669"/>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Cover 2">
    <p:bg>
      <p:bgPr>
        <a:solidFill>
          <a:schemeClr val="bg1"/>
        </a:solidFill>
        <a:effectLst/>
      </p:bgPr>
    </p:bg>
    <p:spTree>
      <p:nvGrpSpPr>
        <p:cNvPr id="1" name=""/>
        <p:cNvGrpSpPr/>
        <p:nvPr/>
      </p:nvGrpSpPr>
      <p:grpSpPr>
        <a:xfrm>
          <a:off x="0" y="0"/>
          <a:ext cx="0" cy="0"/>
          <a:chOff x="0" y="0"/>
          <a:chExt cx="0" cy="0"/>
        </a:xfrm>
      </p:grpSpPr>
      <p:sp>
        <p:nvSpPr>
          <p:cNvPr id="23" name="Rectangle 22">
            <a:extLst>
              <a:ext uri="{FF2B5EF4-FFF2-40B4-BE49-F238E27FC236}">
                <a16:creationId xmlns:a16="http://schemas.microsoft.com/office/drawing/2014/main" id="{9D29EA50-F086-572A-1CFF-7AC3798ABFCC}"/>
              </a:ext>
              <a:ext uri="{C183D7F6-B498-43B3-948B-1728B52AA6E4}">
                <adec:decorative xmlns:adec="http://schemas.microsoft.com/office/drawing/2017/decorative" val="1"/>
              </a:ext>
            </a:extLst>
          </p:cNvPr>
          <p:cNvSpPr/>
          <p:nvPr userDrawn="1"/>
        </p:nvSpPr>
        <p:spPr>
          <a:xfrm>
            <a:off x="0" y="0"/>
            <a:ext cx="10138156" cy="888061"/>
          </a:xfrm>
          <a:prstGeom prst="rect">
            <a:avLst/>
          </a:prstGeom>
          <a:solidFill>
            <a:schemeClr val="accent4"/>
          </a:solidFill>
          <a:ln>
            <a:noFill/>
          </a:ln>
        </p:spPr>
        <p:style>
          <a:lnRef idx="0">
            <a:scrgbClr r="0" g="0" b="0"/>
          </a:lnRef>
          <a:fillRef idx="0">
            <a:scrgbClr r="0" g="0" b="0"/>
          </a:fillRef>
          <a:effectRef idx="0">
            <a:scrgbClr r="0" g="0" b="0"/>
          </a:effectRef>
          <a:fontRef idx="minor">
            <a:schemeClr val="lt1"/>
          </a:fontRef>
        </p:style>
        <p:txBody>
          <a:bodyPr lIns="0" tIns="0" rIns="0" bIns="0" rtlCol="0" anchor="t" anchorCtr="0"/>
          <a:lstStyle/>
          <a:p>
            <a:pPr algn="ctr"/>
            <a:endParaRPr lang="en-AU"/>
          </a:p>
        </p:txBody>
      </p:sp>
      <p:sp>
        <p:nvSpPr>
          <p:cNvPr id="19" name="Rectangle 18">
            <a:extLst>
              <a:ext uri="{FF2B5EF4-FFF2-40B4-BE49-F238E27FC236}">
                <a16:creationId xmlns:a16="http://schemas.microsoft.com/office/drawing/2014/main" id="{158D080A-2CAD-87EE-2325-B1971E3AF506}"/>
              </a:ext>
            </a:extLst>
          </p:cNvPr>
          <p:cNvSpPr/>
          <p:nvPr userDrawn="1"/>
        </p:nvSpPr>
        <p:spPr>
          <a:xfrm>
            <a:off x="10176000" y="0"/>
            <a:ext cx="2016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algn="ctr"/>
            <a:endParaRPr lang="en-AU">
              <a:solidFill>
                <a:schemeClr val="bg1"/>
              </a:solidFill>
            </a:endParaRPr>
          </a:p>
        </p:txBody>
      </p:sp>
      <p:sp>
        <p:nvSpPr>
          <p:cNvPr id="6" name="Rectangle 5">
            <a:extLst>
              <a:ext uri="{FF2B5EF4-FFF2-40B4-BE49-F238E27FC236}">
                <a16:creationId xmlns:a16="http://schemas.microsoft.com/office/drawing/2014/main" id="{22015FA7-CA1E-4E0E-B0CD-345D53738579}"/>
              </a:ext>
              <a:ext uri="{C183D7F6-B498-43B3-948B-1728B52AA6E4}">
                <adec:decorative xmlns:adec="http://schemas.microsoft.com/office/drawing/2017/decorative" val="1"/>
              </a:ext>
            </a:extLst>
          </p:cNvPr>
          <p:cNvSpPr/>
          <p:nvPr userDrawn="1"/>
        </p:nvSpPr>
        <p:spPr>
          <a:xfrm>
            <a:off x="-1" y="888061"/>
            <a:ext cx="10138161" cy="596993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algn="ctr"/>
            <a:endParaRPr lang="en-AU"/>
          </a:p>
        </p:txBody>
      </p:sp>
      <p:sp>
        <p:nvSpPr>
          <p:cNvPr id="10" name="Text Placeholder 14">
            <a:extLst>
              <a:ext uri="{FF2B5EF4-FFF2-40B4-BE49-F238E27FC236}">
                <a16:creationId xmlns:a16="http://schemas.microsoft.com/office/drawing/2014/main" id="{90FC2B86-80A0-4EDE-BC1F-D41CF9C0BA88}"/>
              </a:ext>
              <a:ext uri="{C183D7F6-B498-43B3-948B-1728B52AA6E4}">
                <adec:decorative xmlns:adec="http://schemas.microsoft.com/office/drawing/2017/decorative" val="1"/>
              </a:ext>
            </a:extLst>
          </p:cNvPr>
          <p:cNvSpPr>
            <a:spLocks noGrp="1"/>
          </p:cNvSpPr>
          <p:nvPr>
            <p:ph type="body" sz="quarter" idx="15" hasCustomPrompt="1"/>
          </p:nvPr>
        </p:nvSpPr>
        <p:spPr>
          <a:xfrm>
            <a:off x="359999" y="5848248"/>
            <a:ext cx="5400000" cy="595752"/>
          </a:xfrm>
        </p:spPr>
        <p:txBody>
          <a:bodyPr anchor="b">
            <a:noAutofit/>
          </a:bodyPr>
          <a:lstStyle>
            <a:lvl1pPr>
              <a:spcAft>
                <a:spcPts val="0"/>
              </a:spcAft>
              <a:defRPr sz="1200" b="0">
                <a:solidFill>
                  <a:schemeClr val="bg1"/>
                </a:solidFill>
                <a:latin typeface="Public Sans SemiBold" pitchFamily="2" charset="0"/>
              </a:defRPr>
            </a:lvl1pPr>
            <a:lvl2pPr>
              <a:spcAft>
                <a:spcPts val="0"/>
              </a:spcAft>
              <a:defRPr sz="1600">
                <a:solidFill>
                  <a:schemeClr val="accent1"/>
                </a:solidFill>
                <a:latin typeface="+mn-lt"/>
              </a:defRPr>
            </a:lvl2pPr>
            <a:lvl3pPr marL="0" indent="0">
              <a:buNone/>
              <a:defRPr sz="2000">
                <a:solidFill>
                  <a:schemeClr val="bg1"/>
                </a:solidFill>
              </a:defRPr>
            </a:lvl3pPr>
            <a:lvl4pPr>
              <a:defRPr sz="2000">
                <a:solidFill>
                  <a:schemeClr val="bg1"/>
                </a:solidFill>
              </a:defRPr>
            </a:lvl4pPr>
            <a:lvl5pPr>
              <a:defRPr sz="2000">
                <a:solidFill>
                  <a:schemeClr val="bg1"/>
                </a:solidFill>
              </a:defRPr>
            </a:lvl5pPr>
          </a:lstStyle>
          <a:p>
            <a:pPr lvl="0"/>
            <a:r>
              <a:rPr lang="en-AU" noProof="0"/>
              <a:t>Descriptor</a:t>
            </a:r>
          </a:p>
        </p:txBody>
      </p:sp>
      <p:sp>
        <p:nvSpPr>
          <p:cNvPr id="9" name="Title 1">
            <a:extLst>
              <a:ext uri="{FF2B5EF4-FFF2-40B4-BE49-F238E27FC236}">
                <a16:creationId xmlns:a16="http://schemas.microsoft.com/office/drawing/2014/main" id="{49975CB4-437D-4935-B463-D9466467F43E}"/>
              </a:ext>
            </a:extLst>
          </p:cNvPr>
          <p:cNvSpPr>
            <a:spLocks noGrp="1"/>
          </p:cNvSpPr>
          <p:nvPr>
            <p:ph type="ctrTitle" hasCustomPrompt="1"/>
          </p:nvPr>
        </p:nvSpPr>
        <p:spPr>
          <a:xfrm>
            <a:off x="359999" y="1302061"/>
            <a:ext cx="5400000" cy="2124193"/>
          </a:xfrm>
          <a:ln>
            <a:noFill/>
          </a:ln>
        </p:spPr>
        <p:txBody>
          <a:bodyPr anchor="b">
            <a:noAutofit/>
          </a:bodyPr>
          <a:lstStyle>
            <a:lvl1pPr algn="l">
              <a:lnSpc>
                <a:spcPct val="90000"/>
              </a:lnSpc>
              <a:defRPr sz="4800">
                <a:solidFill>
                  <a:schemeClr val="bg1"/>
                </a:solidFill>
              </a:defRPr>
            </a:lvl1pPr>
          </a:lstStyle>
          <a:p>
            <a:r>
              <a:rPr lang="en-AU" noProof="0"/>
              <a:t>Click to edit presentation title</a:t>
            </a:r>
          </a:p>
        </p:txBody>
      </p:sp>
      <p:sp>
        <p:nvSpPr>
          <p:cNvPr id="13" name="Text Placeholder 14">
            <a:extLst>
              <a:ext uri="{FF2B5EF4-FFF2-40B4-BE49-F238E27FC236}">
                <a16:creationId xmlns:a16="http://schemas.microsoft.com/office/drawing/2014/main" id="{25AA79D1-E767-4316-BF8E-3A79D7A669D4}"/>
              </a:ext>
            </a:extLst>
          </p:cNvPr>
          <p:cNvSpPr>
            <a:spLocks noGrp="1"/>
          </p:cNvSpPr>
          <p:nvPr>
            <p:ph type="body" sz="quarter" idx="14" hasCustomPrompt="1"/>
          </p:nvPr>
        </p:nvSpPr>
        <p:spPr>
          <a:xfrm>
            <a:off x="359999" y="3562954"/>
            <a:ext cx="5400000" cy="684000"/>
          </a:xfrm>
        </p:spPr>
        <p:txBody>
          <a:bodyPr>
            <a:noAutofit/>
          </a:bodyPr>
          <a:lstStyle>
            <a:lvl1pPr>
              <a:lnSpc>
                <a:spcPct val="100000"/>
              </a:lnSpc>
              <a:spcAft>
                <a:spcPts val="0"/>
              </a:spcAft>
              <a:defRPr sz="1800" b="0">
                <a:solidFill>
                  <a:schemeClr val="bg1"/>
                </a:solidFill>
                <a:latin typeface="Public Sans SemiBold" pitchFamily="2" charset="0"/>
              </a:defRPr>
            </a:lvl1pPr>
            <a:lvl2pPr>
              <a:spcAft>
                <a:spcPts val="0"/>
              </a:spcAft>
              <a:defRPr sz="1600">
                <a:solidFill>
                  <a:schemeClr val="accent1"/>
                </a:solidFill>
                <a:latin typeface="+mn-lt"/>
              </a:defRPr>
            </a:lvl2pPr>
            <a:lvl3pPr marL="0" indent="0">
              <a:buNone/>
              <a:defRPr sz="2000">
                <a:solidFill>
                  <a:schemeClr val="bg1"/>
                </a:solidFill>
              </a:defRPr>
            </a:lvl3pPr>
            <a:lvl4pPr>
              <a:defRPr sz="2000">
                <a:solidFill>
                  <a:schemeClr val="bg1"/>
                </a:solidFill>
              </a:defRPr>
            </a:lvl4pPr>
            <a:lvl5pPr>
              <a:defRPr sz="2000">
                <a:solidFill>
                  <a:schemeClr val="bg1"/>
                </a:solidFill>
              </a:defRPr>
            </a:lvl5pPr>
          </a:lstStyle>
          <a:p>
            <a:pPr lvl="0"/>
            <a:r>
              <a:rPr lang="en-AU" noProof="0"/>
              <a:t>Click to edit presentation subtitle</a:t>
            </a:r>
          </a:p>
        </p:txBody>
      </p:sp>
      <p:sp>
        <p:nvSpPr>
          <p:cNvPr id="16" name="Text Placeholder 14">
            <a:extLst>
              <a:ext uri="{FF2B5EF4-FFF2-40B4-BE49-F238E27FC236}">
                <a16:creationId xmlns:a16="http://schemas.microsoft.com/office/drawing/2014/main" id="{0B9A9D47-05D2-409D-A941-8374F9F8E2D4}"/>
              </a:ext>
            </a:extLst>
          </p:cNvPr>
          <p:cNvSpPr>
            <a:spLocks noGrp="1"/>
          </p:cNvSpPr>
          <p:nvPr>
            <p:ph type="body" sz="quarter" idx="12" hasCustomPrompt="1"/>
          </p:nvPr>
        </p:nvSpPr>
        <p:spPr>
          <a:xfrm>
            <a:off x="359999" y="5300777"/>
            <a:ext cx="5400000" cy="360000"/>
          </a:xfrm>
        </p:spPr>
        <p:txBody>
          <a:bodyPr anchor="b">
            <a:noAutofit/>
          </a:bodyPr>
          <a:lstStyle>
            <a:lvl1pPr algn="l">
              <a:spcAft>
                <a:spcPts val="0"/>
              </a:spcAft>
              <a:defRPr sz="1400" b="0">
                <a:solidFill>
                  <a:schemeClr val="bg1"/>
                </a:solidFill>
                <a:latin typeface="+mn-lt"/>
              </a:defRPr>
            </a:lvl1pPr>
            <a:lvl2pPr>
              <a:defRPr sz="1600">
                <a:solidFill>
                  <a:schemeClr val="bg1"/>
                </a:solidFill>
              </a:defRPr>
            </a:lvl2pPr>
            <a:lvl3pPr marL="0" indent="0">
              <a:buNone/>
              <a:defRPr sz="2000">
                <a:solidFill>
                  <a:schemeClr val="bg1"/>
                </a:solidFill>
              </a:defRPr>
            </a:lvl3pPr>
            <a:lvl4pPr>
              <a:defRPr sz="2000">
                <a:solidFill>
                  <a:schemeClr val="bg1"/>
                </a:solidFill>
              </a:defRPr>
            </a:lvl4pPr>
            <a:lvl5pPr>
              <a:defRPr sz="2000">
                <a:solidFill>
                  <a:schemeClr val="bg1"/>
                </a:solidFill>
              </a:defRPr>
            </a:lvl5pPr>
          </a:lstStyle>
          <a:p>
            <a:pPr lvl="0"/>
            <a:r>
              <a:rPr lang="en-AU" noProof="0"/>
              <a:t>Date</a:t>
            </a:r>
          </a:p>
        </p:txBody>
      </p:sp>
      <p:sp>
        <p:nvSpPr>
          <p:cNvPr id="5" name="Picture Placeholder 4">
            <a:extLst>
              <a:ext uri="{FF2B5EF4-FFF2-40B4-BE49-F238E27FC236}">
                <a16:creationId xmlns:a16="http://schemas.microsoft.com/office/drawing/2014/main" id="{47081598-8EF9-4067-828C-DA3306F39365}"/>
              </a:ext>
            </a:extLst>
          </p:cNvPr>
          <p:cNvSpPr>
            <a:spLocks noGrp="1"/>
          </p:cNvSpPr>
          <p:nvPr>
            <p:ph type="pic" sz="quarter" idx="13"/>
          </p:nvPr>
        </p:nvSpPr>
        <p:spPr>
          <a:xfrm>
            <a:off x="6071816" y="0"/>
            <a:ext cx="4066345" cy="6858000"/>
          </a:xfrm>
        </p:spPr>
        <p:txBody>
          <a:bodyPr/>
          <a:lstStyle>
            <a:lvl1pPr>
              <a:defRPr>
                <a:solidFill>
                  <a:schemeClr val="bg1"/>
                </a:solidFill>
              </a:defRPr>
            </a:lvl1pPr>
          </a:lstStyle>
          <a:p>
            <a:r>
              <a:rPr lang="en-US" noProof="0"/>
              <a:t>Click icon to add picture</a:t>
            </a:r>
            <a:endParaRPr lang="en-AU" noProof="0"/>
          </a:p>
        </p:txBody>
      </p:sp>
      <p:pic>
        <p:nvPicPr>
          <p:cNvPr id="18" name="Picture 17" descr="NSW Government logo">
            <a:extLst>
              <a:ext uri="{FF2B5EF4-FFF2-40B4-BE49-F238E27FC236}">
                <a16:creationId xmlns:a16="http://schemas.microsoft.com/office/drawing/2014/main" id="{42B7A7EE-9B8D-1CF7-A92E-3573B4C80127}"/>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221200" y="5745600"/>
            <a:ext cx="630000" cy="685525"/>
          </a:xfrm>
          <a:prstGeom prst="rect">
            <a:avLst/>
          </a:prstGeom>
        </p:spPr>
      </p:pic>
      <p:sp>
        <p:nvSpPr>
          <p:cNvPr id="2" name="Text Placeholder 14">
            <a:extLst>
              <a:ext uri="{FF2B5EF4-FFF2-40B4-BE49-F238E27FC236}">
                <a16:creationId xmlns:a16="http://schemas.microsoft.com/office/drawing/2014/main" id="{CA189184-25E7-F39B-7204-5BE8FBD205BB}"/>
              </a:ext>
            </a:extLst>
          </p:cNvPr>
          <p:cNvSpPr>
            <a:spLocks noGrp="1"/>
          </p:cNvSpPr>
          <p:nvPr>
            <p:ph type="body" sz="quarter" idx="11" hasCustomPrompt="1"/>
          </p:nvPr>
        </p:nvSpPr>
        <p:spPr>
          <a:xfrm>
            <a:off x="359999" y="4567775"/>
            <a:ext cx="5400000" cy="266775"/>
          </a:xfrm>
        </p:spPr>
        <p:txBody>
          <a:bodyPr>
            <a:noAutofit/>
          </a:bodyPr>
          <a:lstStyle>
            <a:lvl1pPr>
              <a:lnSpc>
                <a:spcPct val="100000"/>
              </a:lnSpc>
              <a:spcAft>
                <a:spcPts val="0"/>
              </a:spcAft>
              <a:defRPr sz="1800" b="0">
                <a:solidFill>
                  <a:schemeClr val="bg1"/>
                </a:solidFill>
                <a:latin typeface="Public Sans SemiBold" pitchFamily="2" charset="0"/>
              </a:defRPr>
            </a:lvl1pPr>
            <a:lvl2pPr>
              <a:lnSpc>
                <a:spcPct val="100000"/>
              </a:lnSpc>
              <a:spcAft>
                <a:spcPts val="0"/>
              </a:spcAft>
              <a:defRPr sz="1800" b="0">
                <a:solidFill>
                  <a:schemeClr val="bg1"/>
                </a:solidFill>
                <a:latin typeface="+mn-lt"/>
              </a:defRPr>
            </a:lvl2pPr>
            <a:lvl3pPr marL="0" indent="0">
              <a:buNone/>
              <a:defRPr sz="2000">
                <a:solidFill>
                  <a:schemeClr val="bg1"/>
                </a:solidFill>
              </a:defRPr>
            </a:lvl3pPr>
            <a:lvl4pPr>
              <a:defRPr sz="2000">
                <a:solidFill>
                  <a:schemeClr val="bg1"/>
                </a:solidFill>
              </a:defRPr>
            </a:lvl4pPr>
            <a:lvl5pPr>
              <a:defRPr sz="2000">
                <a:solidFill>
                  <a:schemeClr val="bg1"/>
                </a:solidFill>
              </a:defRPr>
            </a:lvl5pPr>
          </a:lstStyle>
          <a:p>
            <a:pPr lvl="0"/>
            <a:r>
              <a:rPr lang="en-AU" noProof="0"/>
              <a:t>Presenter name</a:t>
            </a:r>
          </a:p>
          <a:p>
            <a:pPr lvl="0"/>
            <a:endParaRPr lang="en-AU" noProof="0"/>
          </a:p>
        </p:txBody>
      </p:sp>
      <p:sp>
        <p:nvSpPr>
          <p:cNvPr id="3" name="Text Placeholder 14">
            <a:extLst>
              <a:ext uri="{FF2B5EF4-FFF2-40B4-BE49-F238E27FC236}">
                <a16:creationId xmlns:a16="http://schemas.microsoft.com/office/drawing/2014/main" id="{3805EB7E-CF6C-6B88-1BA6-4BC8DBF79A30}"/>
              </a:ext>
            </a:extLst>
          </p:cNvPr>
          <p:cNvSpPr>
            <a:spLocks noGrp="1"/>
          </p:cNvSpPr>
          <p:nvPr>
            <p:ph type="body" sz="quarter" idx="17" hasCustomPrompt="1"/>
          </p:nvPr>
        </p:nvSpPr>
        <p:spPr>
          <a:xfrm>
            <a:off x="359999" y="4878033"/>
            <a:ext cx="5400000" cy="266775"/>
          </a:xfrm>
        </p:spPr>
        <p:txBody>
          <a:bodyPr>
            <a:noAutofit/>
          </a:bodyPr>
          <a:lstStyle>
            <a:lvl1pPr>
              <a:lnSpc>
                <a:spcPct val="100000"/>
              </a:lnSpc>
              <a:spcAft>
                <a:spcPts val="0"/>
              </a:spcAft>
              <a:defRPr sz="1800" b="0">
                <a:solidFill>
                  <a:schemeClr val="bg1"/>
                </a:solidFill>
                <a:latin typeface="Public Sans Light" pitchFamily="2" charset="0"/>
              </a:defRPr>
            </a:lvl1pPr>
            <a:lvl2pPr>
              <a:lnSpc>
                <a:spcPct val="100000"/>
              </a:lnSpc>
              <a:spcAft>
                <a:spcPts val="0"/>
              </a:spcAft>
              <a:defRPr sz="1800" b="0">
                <a:solidFill>
                  <a:schemeClr val="bg1"/>
                </a:solidFill>
                <a:latin typeface="+mn-lt"/>
              </a:defRPr>
            </a:lvl2pPr>
            <a:lvl3pPr marL="0" indent="0">
              <a:buNone/>
              <a:defRPr sz="2000">
                <a:solidFill>
                  <a:schemeClr val="bg1"/>
                </a:solidFill>
              </a:defRPr>
            </a:lvl3pPr>
            <a:lvl4pPr>
              <a:defRPr sz="2000">
                <a:solidFill>
                  <a:schemeClr val="bg1"/>
                </a:solidFill>
              </a:defRPr>
            </a:lvl4pPr>
            <a:lvl5pPr>
              <a:defRPr sz="2000">
                <a:solidFill>
                  <a:schemeClr val="bg1"/>
                </a:solidFill>
              </a:defRPr>
            </a:lvl5pPr>
          </a:lstStyle>
          <a:p>
            <a:pPr lvl="0"/>
            <a:r>
              <a:rPr lang="en-AU" noProof="0"/>
              <a:t>Presenter title</a:t>
            </a:r>
          </a:p>
          <a:p>
            <a:pPr lvl="0"/>
            <a:endParaRPr lang="en-AU" noProof="0"/>
          </a:p>
        </p:txBody>
      </p:sp>
    </p:spTree>
    <p:extLst>
      <p:ext uri="{BB962C8B-B14F-4D97-AF65-F5344CB8AC3E}">
        <p14:creationId xmlns:p14="http://schemas.microsoft.com/office/powerpoint/2010/main" val="3348452986"/>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Cover 3">
    <p:bg>
      <p:bgPr>
        <a:solidFill>
          <a:schemeClr val="bg1"/>
        </a:solidFill>
        <a:effectLst/>
      </p:bgPr>
    </p:bg>
    <p:spTree>
      <p:nvGrpSpPr>
        <p:cNvPr id="1" name=""/>
        <p:cNvGrpSpPr/>
        <p:nvPr/>
      </p:nvGrpSpPr>
      <p:grpSpPr>
        <a:xfrm>
          <a:off x="0" y="0"/>
          <a:ext cx="0" cy="0"/>
          <a:chOff x="0" y="0"/>
          <a:chExt cx="0" cy="0"/>
        </a:xfrm>
      </p:grpSpPr>
      <p:sp>
        <p:nvSpPr>
          <p:cNvPr id="19" name="Rectangle 18">
            <a:extLst>
              <a:ext uri="{FF2B5EF4-FFF2-40B4-BE49-F238E27FC236}">
                <a16:creationId xmlns:a16="http://schemas.microsoft.com/office/drawing/2014/main" id="{158D080A-2CAD-87EE-2325-B1971E3AF506}"/>
              </a:ext>
            </a:extLst>
          </p:cNvPr>
          <p:cNvSpPr/>
          <p:nvPr userDrawn="1"/>
        </p:nvSpPr>
        <p:spPr>
          <a:xfrm>
            <a:off x="10176000" y="0"/>
            <a:ext cx="2016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algn="ctr"/>
            <a:endParaRPr lang="en-AU">
              <a:solidFill>
                <a:schemeClr val="bg1"/>
              </a:solidFill>
            </a:endParaRPr>
          </a:p>
        </p:txBody>
      </p:sp>
      <p:sp>
        <p:nvSpPr>
          <p:cNvPr id="23" name="Rectangle 22">
            <a:extLst>
              <a:ext uri="{FF2B5EF4-FFF2-40B4-BE49-F238E27FC236}">
                <a16:creationId xmlns:a16="http://schemas.microsoft.com/office/drawing/2014/main" id="{9D29EA50-F086-572A-1CFF-7AC3798ABFCC}"/>
              </a:ext>
              <a:ext uri="{C183D7F6-B498-43B3-948B-1728B52AA6E4}">
                <adec:decorative xmlns:adec="http://schemas.microsoft.com/office/drawing/2017/decorative" val="1"/>
              </a:ext>
            </a:extLst>
          </p:cNvPr>
          <p:cNvSpPr/>
          <p:nvPr userDrawn="1"/>
        </p:nvSpPr>
        <p:spPr>
          <a:xfrm>
            <a:off x="0" y="0"/>
            <a:ext cx="12192000" cy="888061"/>
          </a:xfrm>
          <a:prstGeom prst="rect">
            <a:avLst/>
          </a:prstGeom>
          <a:solidFill>
            <a:schemeClr val="accent2"/>
          </a:solidFill>
          <a:ln>
            <a:noFill/>
          </a:ln>
        </p:spPr>
        <p:style>
          <a:lnRef idx="0">
            <a:scrgbClr r="0" g="0" b="0"/>
          </a:lnRef>
          <a:fillRef idx="0">
            <a:scrgbClr r="0" g="0" b="0"/>
          </a:fillRef>
          <a:effectRef idx="0">
            <a:scrgbClr r="0" g="0" b="0"/>
          </a:effectRef>
          <a:fontRef idx="minor">
            <a:schemeClr val="lt1"/>
          </a:fontRef>
        </p:style>
        <p:txBody>
          <a:bodyPr lIns="0" tIns="0" rIns="0" bIns="0" rtlCol="0" anchor="t" anchorCtr="0"/>
          <a:lstStyle/>
          <a:p>
            <a:pPr algn="ctr"/>
            <a:endParaRPr lang="en-AU"/>
          </a:p>
        </p:txBody>
      </p:sp>
      <p:sp>
        <p:nvSpPr>
          <p:cNvPr id="10" name="Text Placeholder 14">
            <a:extLst>
              <a:ext uri="{FF2B5EF4-FFF2-40B4-BE49-F238E27FC236}">
                <a16:creationId xmlns:a16="http://schemas.microsoft.com/office/drawing/2014/main" id="{90FC2B86-80A0-4EDE-BC1F-D41CF9C0BA88}"/>
              </a:ext>
              <a:ext uri="{C183D7F6-B498-43B3-948B-1728B52AA6E4}">
                <adec:decorative xmlns:adec="http://schemas.microsoft.com/office/drawing/2017/decorative" val="1"/>
              </a:ext>
            </a:extLst>
          </p:cNvPr>
          <p:cNvSpPr>
            <a:spLocks noGrp="1"/>
          </p:cNvSpPr>
          <p:nvPr>
            <p:ph type="body" sz="quarter" idx="15" hasCustomPrompt="1"/>
          </p:nvPr>
        </p:nvSpPr>
        <p:spPr>
          <a:xfrm>
            <a:off x="359999" y="5848248"/>
            <a:ext cx="5400000" cy="595752"/>
          </a:xfrm>
        </p:spPr>
        <p:txBody>
          <a:bodyPr anchor="b">
            <a:noAutofit/>
          </a:bodyPr>
          <a:lstStyle>
            <a:lvl1pPr>
              <a:spcAft>
                <a:spcPts val="0"/>
              </a:spcAft>
              <a:defRPr sz="1200" b="0">
                <a:solidFill>
                  <a:schemeClr val="tx2"/>
                </a:solidFill>
                <a:latin typeface="Public Sans SemiBold" pitchFamily="2" charset="0"/>
              </a:defRPr>
            </a:lvl1pPr>
            <a:lvl2pPr>
              <a:spcAft>
                <a:spcPts val="0"/>
              </a:spcAft>
              <a:defRPr sz="1600">
                <a:solidFill>
                  <a:schemeClr val="accent1"/>
                </a:solidFill>
                <a:latin typeface="+mn-lt"/>
              </a:defRPr>
            </a:lvl2pPr>
            <a:lvl3pPr marL="0" indent="0">
              <a:buNone/>
              <a:defRPr sz="2000">
                <a:solidFill>
                  <a:schemeClr val="bg1"/>
                </a:solidFill>
              </a:defRPr>
            </a:lvl3pPr>
            <a:lvl4pPr>
              <a:defRPr sz="2000">
                <a:solidFill>
                  <a:schemeClr val="bg1"/>
                </a:solidFill>
              </a:defRPr>
            </a:lvl4pPr>
            <a:lvl5pPr>
              <a:defRPr sz="2000">
                <a:solidFill>
                  <a:schemeClr val="bg1"/>
                </a:solidFill>
              </a:defRPr>
            </a:lvl5pPr>
          </a:lstStyle>
          <a:p>
            <a:pPr lvl="0"/>
            <a:r>
              <a:rPr lang="en-AU" noProof="0"/>
              <a:t>Descriptor</a:t>
            </a:r>
          </a:p>
        </p:txBody>
      </p:sp>
      <p:sp>
        <p:nvSpPr>
          <p:cNvPr id="9" name="Title 1">
            <a:extLst>
              <a:ext uri="{FF2B5EF4-FFF2-40B4-BE49-F238E27FC236}">
                <a16:creationId xmlns:a16="http://schemas.microsoft.com/office/drawing/2014/main" id="{49975CB4-437D-4935-B463-D9466467F43E}"/>
              </a:ext>
            </a:extLst>
          </p:cNvPr>
          <p:cNvSpPr>
            <a:spLocks noGrp="1"/>
          </p:cNvSpPr>
          <p:nvPr>
            <p:ph type="ctrTitle" hasCustomPrompt="1"/>
          </p:nvPr>
        </p:nvSpPr>
        <p:spPr>
          <a:xfrm>
            <a:off x="359999" y="1302061"/>
            <a:ext cx="5400000" cy="2124193"/>
          </a:xfrm>
          <a:ln>
            <a:noFill/>
          </a:ln>
        </p:spPr>
        <p:txBody>
          <a:bodyPr anchor="b">
            <a:noAutofit/>
          </a:bodyPr>
          <a:lstStyle>
            <a:lvl1pPr algn="l">
              <a:lnSpc>
                <a:spcPct val="90000"/>
              </a:lnSpc>
              <a:defRPr sz="4800">
                <a:solidFill>
                  <a:schemeClr val="tx2"/>
                </a:solidFill>
              </a:defRPr>
            </a:lvl1pPr>
          </a:lstStyle>
          <a:p>
            <a:r>
              <a:rPr lang="en-AU" noProof="0"/>
              <a:t>Click to edit presentation title</a:t>
            </a:r>
          </a:p>
        </p:txBody>
      </p:sp>
      <p:sp>
        <p:nvSpPr>
          <p:cNvPr id="13" name="Text Placeholder 14">
            <a:extLst>
              <a:ext uri="{FF2B5EF4-FFF2-40B4-BE49-F238E27FC236}">
                <a16:creationId xmlns:a16="http://schemas.microsoft.com/office/drawing/2014/main" id="{25AA79D1-E767-4316-BF8E-3A79D7A669D4}"/>
              </a:ext>
            </a:extLst>
          </p:cNvPr>
          <p:cNvSpPr>
            <a:spLocks noGrp="1"/>
          </p:cNvSpPr>
          <p:nvPr>
            <p:ph type="body" sz="quarter" idx="14" hasCustomPrompt="1"/>
          </p:nvPr>
        </p:nvSpPr>
        <p:spPr>
          <a:xfrm>
            <a:off x="359999" y="3562954"/>
            <a:ext cx="5400000" cy="684000"/>
          </a:xfrm>
        </p:spPr>
        <p:txBody>
          <a:bodyPr>
            <a:noAutofit/>
          </a:bodyPr>
          <a:lstStyle>
            <a:lvl1pPr>
              <a:lnSpc>
                <a:spcPct val="100000"/>
              </a:lnSpc>
              <a:spcAft>
                <a:spcPts val="0"/>
              </a:spcAft>
              <a:defRPr sz="1800" b="0">
                <a:solidFill>
                  <a:schemeClr val="tx2"/>
                </a:solidFill>
                <a:latin typeface="Public Sans SemiBold" pitchFamily="2" charset="0"/>
              </a:defRPr>
            </a:lvl1pPr>
            <a:lvl2pPr>
              <a:spcAft>
                <a:spcPts val="0"/>
              </a:spcAft>
              <a:defRPr sz="1600">
                <a:solidFill>
                  <a:schemeClr val="accent1"/>
                </a:solidFill>
                <a:latin typeface="+mn-lt"/>
              </a:defRPr>
            </a:lvl2pPr>
            <a:lvl3pPr marL="0" indent="0">
              <a:buNone/>
              <a:defRPr sz="2000">
                <a:solidFill>
                  <a:schemeClr val="bg1"/>
                </a:solidFill>
              </a:defRPr>
            </a:lvl3pPr>
            <a:lvl4pPr>
              <a:defRPr sz="2000">
                <a:solidFill>
                  <a:schemeClr val="bg1"/>
                </a:solidFill>
              </a:defRPr>
            </a:lvl4pPr>
            <a:lvl5pPr>
              <a:defRPr sz="2000">
                <a:solidFill>
                  <a:schemeClr val="bg1"/>
                </a:solidFill>
              </a:defRPr>
            </a:lvl5pPr>
          </a:lstStyle>
          <a:p>
            <a:pPr lvl="0"/>
            <a:r>
              <a:rPr lang="en-AU" noProof="0"/>
              <a:t>Click to edit presentation subtitle</a:t>
            </a:r>
          </a:p>
        </p:txBody>
      </p:sp>
      <p:sp>
        <p:nvSpPr>
          <p:cNvPr id="15" name="Text Placeholder 14">
            <a:extLst>
              <a:ext uri="{FF2B5EF4-FFF2-40B4-BE49-F238E27FC236}">
                <a16:creationId xmlns:a16="http://schemas.microsoft.com/office/drawing/2014/main" id="{B9280053-307C-4D8A-BF45-7B6743FA55E3}"/>
              </a:ext>
            </a:extLst>
          </p:cNvPr>
          <p:cNvSpPr>
            <a:spLocks noGrp="1"/>
          </p:cNvSpPr>
          <p:nvPr>
            <p:ph type="body" sz="quarter" idx="11" hasCustomPrompt="1"/>
          </p:nvPr>
        </p:nvSpPr>
        <p:spPr>
          <a:xfrm>
            <a:off x="359999" y="4567775"/>
            <a:ext cx="5400000" cy="266775"/>
          </a:xfrm>
        </p:spPr>
        <p:txBody>
          <a:bodyPr>
            <a:noAutofit/>
          </a:bodyPr>
          <a:lstStyle>
            <a:lvl1pPr>
              <a:lnSpc>
                <a:spcPct val="100000"/>
              </a:lnSpc>
              <a:spcAft>
                <a:spcPts val="0"/>
              </a:spcAft>
              <a:defRPr sz="1800" b="0">
                <a:solidFill>
                  <a:schemeClr val="tx2"/>
                </a:solidFill>
                <a:latin typeface="Public Sans SemiBold" pitchFamily="2" charset="0"/>
              </a:defRPr>
            </a:lvl1pPr>
            <a:lvl2pPr>
              <a:lnSpc>
                <a:spcPct val="100000"/>
              </a:lnSpc>
              <a:spcAft>
                <a:spcPts val="0"/>
              </a:spcAft>
              <a:defRPr sz="1800" b="0">
                <a:solidFill>
                  <a:schemeClr val="bg1"/>
                </a:solidFill>
                <a:latin typeface="+mn-lt"/>
              </a:defRPr>
            </a:lvl2pPr>
            <a:lvl3pPr marL="0" indent="0">
              <a:buNone/>
              <a:defRPr sz="2000">
                <a:solidFill>
                  <a:schemeClr val="bg1"/>
                </a:solidFill>
              </a:defRPr>
            </a:lvl3pPr>
            <a:lvl4pPr>
              <a:defRPr sz="2000">
                <a:solidFill>
                  <a:schemeClr val="bg1"/>
                </a:solidFill>
              </a:defRPr>
            </a:lvl4pPr>
            <a:lvl5pPr>
              <a:defRPr sz="2000">
                <a:solidFill>
                  <a:schemeClr val="bg1"/>
                </a:solidFill>
              </a:defRPr>
            </a:lvl5pPr>
          </a:lstStyle>
          <a:p>
            <a:pPr lvl="0"/>
            <a:r>
              <a:rPr lang="en-AU" noProof="0"/>
              <a:t>Presenter name</a:t>
            </a:r>
          </a:p>
          <a:p>
            <a:pPr lvl="0"/>
            <a:endParaRPr lang="en-AU" noProof="0"/>
          </a:p>
        </p:txBody>
      </p:sp>
      <p:sp>
        <p:nvSpPr>
          <p:cNvPr id="16" name="Text Placeholder 14">
            <a:extLst>
              <a:ext uri="{FF2B5EF4-FFF2-40B4-BE49-F238E27FC236}">
                <a16:creationId xmlns:a16="http://schemas.microsoft.com/office/drawing/2014/main" id="{0B9A9D47-05D2-409D-A941-8374F9F8E2D4}"/>
              </a:ext>
            </a:extLst>
          </p:cNvPr>
          <p:cNvSpPr>
            <a:spLocks noGrp="1"/>
          </p:cNvSpPr>
          <p:nvPr>
            <p:ph type="body" sz="quarter" idx="12" hasCustomPrompt="1"/>
          </p:nvPr>
        </p:nvSpPr>
        <p:spPr>
          <a:xfrm>
            <a:off x="359999" y="5300777"/>
            <a:ext cx="5400000" cy="360000"/>
          </a:xfrm>
        </p:spPr>
        <p:txBody>
          <a:bodyPr anchor="b">
            <a:noAutofit/>
          </a:bodyPr>
          <a:lstStyle>
            <a:lvl1pPr algn="l">
              <a:spcAft>
                <a:spcPts val="0"/>
              </a:spcAft>
              <a:defRPr sz="1400" b="0">
                <a:solidFill>
                  <a:schemeClr val="tx2"/>
                </a:solidFill>
                <a:latin typeface="+mn-lt"/>
              </a:defRPr>
            </a:lvl1pPr>
            <a:lvl2pPr>
              <a:defRPr sz="1600">
                <a:solidFill>
                  <a:schemeClr val="bg1"/>
                </a:solidFill>
              </a:defRPr>
            </a:lvl2pPr>
            <a:lvl3pPr marL="0" indent="0">
              <a:buNone/>
              <a:defRPr sz="2000">
                <a:solidFill>
                  <a:schemeClr val="bg1"/>
                </a:solidFill>
              </a:defRPr>
            </a:lvl3pPr>
            <a:lvl4pPr>
              <a:defRPr sz="2000">
                <a:solidFill>
                  <a:schemeClr val="bg1"/>
                </a:solidFill>
              </a:defRPr>
            </a:lvl4pPr>
            <a:lvl5pPr>
              <a:defRPr sz="2000">
                <a:solidFill>
                  <a:schemeClr val="bg1"/>
                </a:solidFill>
              </a:defRPr>
            </a:lvl5pPr>
          </a:lstStyle>
          <a:p>
            <a:pPr lvl="0"/>
            <a:r>
              <a:rPr lang="en-AU" noProof="0"/>
              <a:t>Date</a:t>
            </a:r>
          </a:p>
        </p:txBody>
      </p:sp>
      <p:sp>
        <p:nvSpPr>
          <p:cNvPr id="8" name="Text Placeholder 14">
            <a:extLst>
              <a:ext uri="{FF2B5EF4-FFF2-40B4-BE49-F238E27FC236}">
                <a16:creationId xmlns:a16="http://schemas.microsoft.com/office/drawing/2014/main" id="{E2D9C8B6-69E4-44E4-9890-4BD893DDE174}"/>
              </a:ext>
            </a:extLst>
          </p:cNvPr>
          <p:cNvSpPr>
            <a:spLocks noGrp="1"/>
          </p:cNvSpPr>
          <p:nvPr>
            <p:ph type="body" sz="quarter" idx="16" hasCustomPrompt="1"/>
          </p:nvPr>
        </p:nvSpPr>
        <p:spPr>
          <a:xfrm>
            <a:off x="359999" y="302517"/>
            <a:ext cx="5400000" cy="327273"/>
          </a:xfrm>
        </p:spPr>
        <p:txBody>
          <a:bodyPr>
            <a:noAutofit/>
          </a:bodyPr>
          <a:lstStyle>
            <a:lvl1pPr>
              <a:lnSpc>
                <a:spcPct val="100000"/>
              </a:lnSpc>
              <a:spcAft>
                <a:spcPts val="0"/>
              </a:spcAft>
              <a:defRPr sz="2400" b="0">
                <a:solidFill>
                  <a:schemeClr val="bg1"/>
                </a:solidFill>
                <a:latin typeface="Public Sans" pitchFamily="2" charset="0"/>
              </a:defRPr>
            </a:lvl1pPr>
            <a:lvl2pPr>
              <a:spcAft>
                <a:spcPts val="0"/>
              </a:spcAft>
              <a:defRPr sz="1600">
                <a:solidFill>
                  <a:schemeClr val="accent1"/>
                </a:solidFill>
                <a:latin typeface="+mn-lt"/>
              </a:defRPr>
            </a:lvl2pPr>
            <a:lvl3pPr marL="0" indent="0">
              <a:buNone/>
              <a:defRPr sz="2000">
                <a:solidFill>
                  <a:schemeClr val="bg1"/>
                </a:solidFill>
              </a:defRPr>
            </a:lvl3pPr>
            <a:lvl4pPr>
              <a:defRPr sz="2000">
                <a:solidFill>
                  <a:schemeClr val="bg1"/>
                </a:solidFill>
              </a:defRPr>
            </a:lvl4pPr>
            <a:lvl5pPr>
              <a:defRPr sz="2000">
                <a:solidFill>
                  <a:schemeClr val="bg1"/>
                </a:solidFill>
              </a:defRPr>
            </a:lvl5pPr>
          </a:lstStyle>
          <a:p>
            <a:pPr lvl="0"/>
            <a:r>
              <a:rPr lang="en-AU" noProof="0"/>
              <a:t>Optional text field</a:t>
            </a:r>
          </a:p>
        </p:txBody>
      </p:sp>
      <p:pic>
        <p:nvPicPr>
          <p:cNvPr id="18" name="Picture 17" descr="NSW Government logo">
            <a:extLst>
              <a:ext uri="{FF2B5EF4-FFF2-40B4-BE49-F238E27FC236}">
                <a16:creationId xmlns:a16="http://schemas.microsoft.com/office/drawing/2014/main" id="{42B7A7EE-9B8D-1CF7-A92E-3573B4C80127}"/>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221200" y="5745600"/>
            <a:ext cx="630000" cy="685525"/>
          </a:xfrm>
          <a:prstGeom prst="rect">
            <a:avLst/>
          </a:prstGeom>
        </p:spPr>
      </p:pic>
      <p:sp>
        <p:nvSpPr>
          <p:cNvPr id="2" name="Text Placeholder 14">
            <a:extLst>
              <a:ext uri="{FF2B5EF4-FFF2-40B4-BE49-F238E27FC236}">
                <a16:creationId xmlns:a16="http://schemas.microsoft.com/office/drawing/2014/main" id="{73D2DCFE-74B0-9D37-404C-BF5D4B21D775}"/>
              </a:ext>
            </a:extLst>
          </p:cNvPr>
          <p:cNvSpPr>
            <a:spLocks noGrp="1"/>
          </p:cNvSpPr>
          <p:nvPr>
            <p:ph type="body" sz="quarter" idx="17" hasCustomPrompt="1"/>
          </p:nvPr>
        </p:nvSpPr>
        <p:spPr>
          <a:xfrm>
            <a:off x="359999" y="4878033"/>
            <a:ext cx="5400000" cy="266775"/>
          </a:xfrm>
        </p:spPr>
        <p:txBody>
          <a:bodyPr>
            <a:noAutofit/>
          </a:bodyPr>
          <a:lstStyle>
            <a:lvl1pPr>
              <a:lnSpc>
                <a:spcPct val="100000"/>
              </a:lnSpc>
              <a:spcAft>
                <a:spcPts val="0"/>
              </a:spcAft>
              <a:defRPr sz="1800" b="0">
                <a:solidFill>
                  <a:schemeClr val="tx2"/>
                </a:solidFill>
                <a:latin typeface="Public Sans Light" pitchFamily="2" charset="0"/>
              </a:defRPr>
            </a:lvl1pPr>
            <a:lvl2pPr>
              <a:lnSpc>
                <a:spcPct val="100000"/>
              </a:lnSpc>
              <a:spcAft>
                <a:spcPts val="0"/>
              </a:spcAft>
              <a:defRPr sz="1800" b="0">
                <a:solidFill>
                  <a:schemeClr val="bg1"/>
                </a:solidFill>
                <a:latin typeface="+mn-lt"/>
              </a:defRPr>
            </a:lvl2pPr>
            <a:lvl3pPr marL="0" indent="0">
              <a:buNone/>
              <a:defRPr sz="2000">
                <a:solidFill>
                  <a:schemeClr val="bg1"/>
                </a:solidFill>
              </a:defRPr>
            </a:lvl3pPr>
            <a:lvl4pPr>
              <a:defRPr sz="2000">
                <a:solidFill>
                  <a:schemeClr val="bg1"/>
                </a:solidFill>
              </a:defRPr>
            </a:lvl4pPr>
            <a:lvl5pPr>
              <a:defRPr sz="2000">
                <a:solidFill>
                  <a:schemeClr val="bg1"/>
                </a:solidFill>
              </a:defRPr>
            </a:lvl5pPr>
          </a:lstStyle>
          <a:p>
            <a:pPr lvl="0"/>
            <a:r>
              <a:rPr lang="en-AU" noProof="0"/>
              <a:t>Presenter title</a:t>
            </a:r>
          </a:p>
          <a:p>
            <a:pPr lvl="0"/>
            <a:endParaRPr lang="en-AU" noProof="0"/>
          </a:p>
        </p:txBody>
      </p:sp>
    </p:spTree>
    <p:extLst>
      <p:ext uri="{BB962C8B-B14F-4D97-AF65-F5344CB8AC3E}">
        <p14:creationId xmlns:p14="http://schemas.microsoft.com/office/powerpoint/2010/main" val="250481321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Cover 2">
    <p:spTree>
      <p:nvGrpSpPr>
        <p:cNvPr id="1" name=""/>
        <p:cNvGrpSpPr/>
        <p:nvPr/>
      </p:nvGrpSpPr>
      <p:grpSpPr>
        <a:xfrm>
          <a:off x="0" y="0"/>
          <a:ext cx="0" cy="0"/>
          <a:chOff x="0" y="0"/>
          <a:chExt cx="0" cy="0"/>
        </a:xfrm>
      </p:grpSpPr>
      <p:sp>
        <p:nvSpPr>
          <p:cNvPr id="5" name="Picture Placeholder 4" descr="Image box only">
            <a:extLst>
              <a:ext uri="{FF2B5EF4-FFF2-40B4-BE49-F238E27FC236}">
                <a16:creationId xmlns:a16="http://schemas.microsoft.com/office/drawing/2014/main" id="{47081598-8EF9-4067-828C-DA3306F39365}"/>
              </a:ext>
            </a:extLst>
          </p:cNvPr>
          <p:cNvSpPr>
            <a:spLocks noGrp="1"/>
          </p:cNvSpPr>
          <p:nvPr>
            <p:ph type="pic" sz="quarter" idx="13"/>
          </p:nvPr>
        </p:nvSpPr>
        <p:spPr>
          <a:xfrm>
            <a:off x="-1" y="0"/>
            <a:ext cx="3862432" cy="6858000"/>
          </a:xfrm>
          <a:pattFill prst="pct10">
            <a:fgClr>
              <a:schemeClr val="accent1"/>
            </a:fgClr>
            <a:bgClr>
              <a:schemeClr val="bg1"/>
            </a:bgClr>
          </a:pattFill>
        </p:spPr>
        <p:txBody>
          <a:bodyPr/>
          <a:lstStyle/>
          <a:p>
            <a:r>
              <a:rPr lang="en-US"/>
              <a:t>Click icon to add picture</a:t>
            </a:r>
            <a:endParaRPr lang="en-AU"/>
          </a:p>
        </p:txBody>
      </p:sp>
      <p:sp>
        <p:nvSpPr>
          <p:cNvPr id="4" name="Rectangle 3">
            <a:extLst>
              <a:ext uri="{FF2B5EF4-FFF2-40B4-BE49-F238E27FC236}">
                <a16:creationId xmlns:a16="http://schemas.microsoft.com/office/drawing/2014/main" id="{E57A2D9F-61E4-43DD-AEE4-7DB03212C80F}"/>
              </a:ext>
              <a:ext uri="{C183D7F6-B498-43B3-948B-1728B52AA6E4}">
                <adec:decorative xmlns:adec="http://schemas.microsoft.com/office/drawing/2017/decorative" val="1"/>
              </a:ext>
            </a:extLst>
          </p:cNvPr>
          <p:cNvSpPr/>
          <p:nvPr userDrawn="1"/>
        </p:nvSpPr>
        <p:spPr>
          <a:xfrm>
            <a:off x="3862431" y="0"/>
            <a:ext cx="6964836"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solidFill>
                <a:schemeClr val="bg1"/>
              </a:solidFill>
              <a:latin typeface="Public Sans SemiBold" pitchFamily="2" charset="0"/>
            </a:endParaRPr>
          </a:p>
        </p:txBody>
      </p:sp>
      <p:sp>
        <p:nvSpPr>
          <p:cNvPr id="11" name="Text Placeholder 10">
            <a:extLst>
              <a:ext uri="{FF2B5EF4-FFF2-40B4-BE49-F238E27FC236}">
                <a16:creationId xmlns:a16="http://schemas.microsoft.com/office/drawing/2014/main" id="{AA33BD13-5953-47AF-A601-951A768FEDA1}"/>
              </a:ext>
            </a:extLst>
          </p:cNvPr>
          <p:cNvSpPr>
            <a:spLocks noGrp="1"/>
          </p:cNvSpPr>
          <p:nvPr>
            <p:ph type="body" sz="quarter" idx="10" hasCustomPrompt="1"/>
          </p:nvPr>
        </p:nvSpPr>
        <p:spPr>
          <a:xfrm>
            <a:off x="4402431" y="4403188"/>
            <a:ext cx="5135997" cy="1176813"/>
          </a:xfrm>
        </p:spPr>
        <p:txBody>
          <a:bodyPr anchor="b">
            <a:noAutofit/>
          </a:bodyPr>
          <a:lstStyle>
            <a:lvl1pPr>
              <a:defRPr sz="2000">
                <a:solidFill>
                  <a:schemeClr val="bg1"/>
                </a:solidFill>
                <a:latin typeface="+mj-lt"/>
              </a:defRPr>
            </a:lvl1pPr>
            <a:lvl2pPr>
              <a:defRPr sz="2000">
                <a:solidFill>
                  <a:schemeClr val="bg1"/>
                </a:solidFill>
              </a:defRPr>
            </a:lvl2pPr>
            <a:lvl3pPr>
              <a:defRPr sz="2000">
                <a:solidFill>
                  <a:schemeClr val="bg1"/>
                </a:solidFill>
              </a:defRPr>
            </a:lvl3pPr>
            <a:lvl4pPr>
              <a:defRPr sz="2000">
                <a:solidFill>
                  <a:schemeClr val="bg1"/>
                </a:solidFill>
              </a:defRPr>
            </a:lvl4pPr>
            <a:lvl5pPr>
              <a:defRPr sz="2000">
                <a:solidFill>
                  <a:schemeClr val="bg1"/>
                </a:solidFill>
              </a:defRPr>
            </a:lvl5pPr>
          </a:lstStyle>
          <a:p>
            <a:pPr lvl="0"/>
            <a:r>
              <a:rPr lang="en-US"/>
              <a:t>Subtitle</a:t>
            </a:r>
          </a:p>
        </p:txBody>
      </p:sp>
      <p:sp>
        <p:nvSpPr>
          <p:cNvPr id="15" name="Text Placeholder 14">
            <a:extLst>
              <a:ext uri="{FF2B5EF4-FFF2-40B4-BE49-F238E27FC236}">
                <a16:creationId xmlns:a16="http://schemas.microsoft.com/office/drawing/2014/main" id="{B9280053-307C-4D8A-BF45-7B6743FA55E3}"/>
              </a:ext>
            </a:extLst>
          </p:cNvPr>
          <p:cNvSpPr>
            <a:spLocks noGrp="1"/>
          </p:cNvSpPr>
          <p:nvPr>
            <p:ph type="body" sz="quarter" idx="11" hasCustomPrompt="1"/>
          </p:nvPr>
        </p:nvSpPr>
        <p:spPr>
          <a:xfrm>
            <a:off x="4402432" y="5940000"/>
            <a:ext cx="3600000" cy="558001"/>
          </a:xfrm>
        </p:spPr>
        <p:txBody>
          <a:bodyPr>
            <a:noAutofit/>
          </a:bodyPr>
          <a:lstStyle>
            <a:lvl1pPr>
              <a:lnSpc>
                <a:spcPct val="100000"/>
              </a:lnSpc>
              <a:spcAft>
                <a:spcPts val="0"/>
              </a:spcAft>
              <a:defRPr sz="1600" b="0">
                <a:solidFill>
                  <a:schemeClr val="bg1"/>
                </a:solidFill>
                <a:latin typeface="Public Sans SemiBold" pitchFamily="2" charset="0"/>
              </a:defRPr>
            </a:lvl1pPr>
            <a:lvl2pPr>
              <a:lnSpc>
                <a:spcPct val="100000"/>
              </a:lnSpc>
              <a:spcAft>
                <a:spcPts val="0"/>
              </a:spcAft>
              <a:defRPr sz="1600">
                <a:solidFill>
                  <a:schemeClr val="bg1"/>
                </a:solidFill>
                <a:latin typeface="+mn-lt"/>
              </a:defRPr>
            </a:lvl2pPr>
            <a:lvl3pPr marL="0" indent="0">
              <a:buNone/>
              <a:defRPr sz="2000">
                <a:solidFill>
                  <a:schemeClr val="bg1"/>
                </a:solidFill>
              </a:defRPr>
            </a:lvl3pPr>
            <a:lvl4pPr>
              <a:defRPr sz="2000">
                <a:solidFill>
                  <a:schemeClr val="bg1"/>
                </a:solidFill>
              </a:defRPr>
            </a:lvl4pPr>
            <a:lvl5pPr>
              <a:defRPr sz="2000">
                <a:solidFill>
                  <a:schemeClr val="bg1"/>
                </a:solidFill>
              </a:defRPr>
            </a:lvl5pPr>
          </a:lstStyle>
          <a:p>
            <a:pPr lvl="0"/>
            <a:r>
              <a:rPr lang="en-US"/>
              <a:t>Presenter name</a:t>
            </a:r>
          </a:p>
          <a:p>
            <a:pPr lvl="1"/>
            <a:r>
              <a:rPr lang="en-US"/>
              <a:t>Presenter title</a:t>
            </a:r>
          </a:p>
        </p:txBody>
      </p:sp>
      <p:cxnSp>
        <p:nvCxnSpPr>
          <p:cNvPr id="19" name="Straight Connector 18">
            <a:extLst>
              <a:ext uri="{FF2B5EF4-FFF2-40B4-BE49-F238E27FC236}">
                <a16:creationId xmlns:a16="http://schemas.microsoft.com/office/drawing/2014/main" id="{DB400A8E-928A-43DB-8723-796D9A555203}"/>
              </a:ext>
              <a:ext uri="{C183D7F6-B498-43B3-948B-1728B52AA6E4}">
                <adec:decorative xmlns:adec="http://schemas.microsoft.com/office/drawing/2017/decorative" val="1"/>
              </a:ext>
            </a:extLst>
          </p:cNvPr>
          <p:cNvCxnSpPr>
            <a:cxnSpLocks/>
          </p:cNvCxnSpPr>
          <p:nvPr userDrawn="1"/>
        </p:nvCxnSpPr>
        <p:spPr>
          <a:xfrm>
            <a:off x="4258432" y="388136"/>
            <a:ext cx="0" cy="6012000"/>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sp>
        <p:nvSpPr>
          <p:cNvPr id="9" name="Title 1">
            <a:extLst>
              <a:ext uri="{FF2B5EF4-FFF2-40B4-BE49-F238E27FC236}">
                <a16:creationId xmlns:a16="http://schemas.microsoft.com/office/drawing/2014/main" id="{A839E91F-43CA-4084-A201-EE51F0D20AA6}"/>
              </a:ext>
            </a:extLst>
          </p:cNvPr>
          <p:cNvSpPr>
            <a:spLocks noGrp="1"/>
          </p:cNvSpPr>
          <p:nvPr>
            <p:ph type="ctrTitle" hasCustomPrompt="1"/>
          </p:nvPr>
        </p:nvSpPr>
        <p:spPr>
          <a:xfrm>
            <a:off x="4402431" y="2100949"/>
            <a:ext cx="6964836" cy="1176813"/>
          </a:xfrm>
          <a:ln>
            <a:noFill/>
          </a:ln>
        </p:spPr>
        <p:txBody>
          <a:bodyPr anchor="t">
            <a:normAutofit/>
          </a:bodyPr>
          <a:lstStyle>
            <a:lvl1pPr algn="l">
              <a:lnSpc>
                <a:spcPct val="90000"/>
              </a:lnSpc>
              <a:defRPr sz="4800">
                <a:solidFill>
                  <a:schemeClr val="bg1"/>
                </a:solidFill>
              </a:defRPr>
            </a:lvl1pPr>
          </a:lstStyle>
          <a:p>
            <a:r>
              <a:rPr lang="en-US"/>
              <a:t>Presentation title 4</a:t>
            </a:r>
          </a:p>
        </p:txBody>
      </p:sp>
      <p:sp>
        <p:nvSpPr>
          <p:cNvPr id="17" name="Footer Placeholder 6">
            <a:extLst>
              <a:ext uri="{FF2B5EF4-FFF2-40B4-BE49-F238E27FC236}">
                <a16:creationId xmlns:a16="http://schemas.microsoft.com/office/drawing/2014/main" id="{C9E9269F-532C-4663-BD85-5CCC693439C7}"/>
              </a:ext>
            </a:extLst>
          </p:cNvPr>
          <p:cNvSpPr>
            <a:spLocks noGrp="1"/>
          </p:cNvSpPr>
          <p:nvPr>
            <p:ph type="ftr" sz="quarter" idx="14"/>
          </p:nvPr>
        </p:nvSpPr>
        <p:spPr>
          <a:xfrm>
            <a:off x="4402431" y="364097"/>
            <a:ext cx="3462399" cy="290530"/>
          </a:xfrm>
        </p:spPr>
        <p:txBody>
          <a:bodyPr/>
          <a:lstStyle>
            <a:lvl1pPr>
              <a:defRPr>
                <a:solidFill>
                  <a:schemeClr val="bg1"/>
                </a:solidFill>
              </a:defRPr>
            </a:lvl1pPr>
          </a:lstStyle>
          <a:p>
            <a:r>
              <a:rPr lang="en-US"/>
              <a:t>HealthShare NSW</a:t>
            </a:r>
            <a:endParaRPr lang="en-AU"/>
          </a:p>
        </p:txBody>
      </p:sp>
      <p:sp>
        <p:nvSpPr>
          <p:cNvPr id="10" name="Text Placeholder 14">
            <a:extLst>
              <a:ext uri="{FF2B5EF4-FFF2-40B4-BE49-F238E27FC236}">
                <a16:creationId xmlns:a16="http://schemas.microsoft.com/office/drawing/2014/main" id="{A1FAC952-01D5-4943-9633-A213CCE744E2}"/>
              </a:ext>
            </a:extLst>
          </p:cNvPr>
          <p:cNvSpPr>
            <a:spLocks noGrp="1"/>
          </p:cNvSpPr>
          <p:nvPr>
            <p:ph type="body" sz="quarter" idx="12" hasCustomPrompt="1"/>
          </p:nvPr>
        </p:nvSpPr>
        <p:spPr>
          <a:xfrm>
            <a:off x="7644575" y="5684343"/>
            <a:ext cx="2700000" cy="744977"/>
          </a:xfrm>
        </p:spPr>
        <p:txBody>
          <a:bodyPr anchor="b">
            <a:noAutofit/>
          </a:bodyPr>
          <a:lstStyle>
            <a:lvl1pPr algn="r">
              <a:defRPr sz="1600" b="0">
                <a:solidFill>
                  <a:schemeClr val="bg1"/>
                </a:solidFill>
                <a:latin typeface="+mn-lt"/>
              </a:defRPr>
            </a:lvl1pPr>
            <a:lvl2pPr>
              <a:defRPr sz="1600">
                <a:solidFill>
                  <a:schemeClr val="bg1"/>
                </a:solidFill>
              </a:defRPr>
            </a:lvl2pPr>
            <a:lvl3pPr marL="0" indent="0">
              <a:buNone/>
              <a:defRPr sz="2000">
                <a:solidFill>
                  <a:schemeClr val="bg1"/>
                </a:solidFill>
              </a:defRPr>
            </a:lvl3pPr>
            <a:lvl4pPr>
              <a:defRPr sz="2000">
                <a:solidFill>
                  <a:schemeClr val="bg1"/>
                </a:solidFill>
              </a:defRPr>
            </a:lvl4pPr>
            <a:lvl5pPr>
              <a:defRPr sz="2000">
                <a:solidFill>
                  <a:schemeClr val="bg1"/>
                </a:solidFill>
              </a:defRPr>
            </a:lvl5pPr>
          </a:lstStyle>
          <a:p>
            <a:pPr lvl="0"/>
            <a:r>
              <a:rPr lang="en-US"/>
              <a:t>00 Month 20YY</a:t>
            </a:r>
          </a:p>
        </p:txBody>
      </p:sp>
    </p:spTree>
    <p:extLst>
      <p:ext uri="{BB962C8B-B14F-4D97-AF65-F5344CB8AC3E}">
        <p14:creationId xmlns:p14="http://schemas.microsoft.com/office/powerpoint/2010/main" val="4173652303"/>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Cover 4">
    <p:bg>
      <p:bgPr>
        <a:solidFill>
          <a:schemeClr val="bg1"/>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947D5C2-A28F-0C8C-EAE3-A12DA90C8E79}"/>
              </a:ext>
              <a:ext uri="{C183D7F6-B498-43B3-948B-1728B52AA6E4}">
                <adec:decorative xmlns:adec="http://schemas.microsoft.com/office/drawing/2017/decorative" val="1"/>
              </a:ext>
            </a:extLst>
          </p:cNvPr>
          <p:cNvSpPr/>
          <p:nvPr userDrawn="1"/>
        </p:nvSpPr>
        <p:spPr>
          <a:xfrm>
            <a:off x="0" y="1320800"/>
            <a:ext cx="12192001" cy="5537200"/>
          </a:xfrm>
          <a:prstGeom prst="rect">
            <a:avLst/>
          </a:prstGeom>
          <a:solidFill>
            <a:srgbClr val="63001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algn="ctr"/>
            <a:endParaRPr lang="en-AU">
              <a:solidFill>
                <a:schemeClr val="bg1"/>
              </a:solidFill>
            </a:endParaRPr>
          </a:p>
        </p:txBody>
      </p:sp>
      <p:sp>
        <p:nvSpPr>
          <p:cNvPr id="18" name="Rectangle 17">
            <a:extLst>
              <a:ext uri="{FF2B5EF4-FFF2-40B4-BE49-F238E27FC236}">
                <a16:creationId xmlns:a16="http://schemas.microsoft.com/office/drawing/2014/main" id="{43BEE91E-717B-347D-08BB-144FE54C62F6}"/>
              </a:ext>
              <a:ext uri="{C183D7F6-B498-43B3-948B-1728B52AA6E4}">
                <adec:decorative xmlns:adec="http://schemas.microsoft.com/office/drawing/2017/decorative" val="1"/>
              </a:ext>
            </a:extLst>
          </p:cNvPr>
          <p:cNvSpPr/>
          <p:nvPr userDrawn="1"/>
        </p:nvSpPr>
        <p:spPr>
          <a:xfrm>
            <a:off x="0" y="1314696"/>
            <a:ext cx="12192001" cy="66413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algn="ctr"/>
            <a:endParaRPr lang="en-AU">
              <a:solidFill>
                <a:schemeClr val="bg1"/>
              </a:solidFill>
            </a:endParaRPr>
          </a:p>
        </p:txBody>
      </p:sp>
      <p:sp>
        <p:nvSpPr>
          <p:cNvPr id="5" name="Title 1">
            <a:extLst>
              <a:ext uri="{FF2B5EF4-FFF2-40B4-BE49-F238E27FC236}">
                <a16:creationId xmlns:a16="http://schemas.microsoft.com/office/drawing/2014/main" id="{22175A26-F5AB-7422-37CD-E0767F5062AD}"/>
              </a:ext>
            </a:extLst>
          </p:cNvPr>
          <p:cNvSpPr>
            <a:spLocks noGrp="1"/>
          </p:cNvSpPr>
          <p:nvPr>
            <p:ph type="ctrTitle" hasCustomPrompt="1"/>
          </p:nvPr>
        </p:nvSpPr>
        <p:spPr>
          <a:xfrm>
            <a:off x="359998" y="2156008"/>
            <a:ext cx="11448001" cy="1349740"/>
          </a:xfrm>
          <a:ln>
            <a:noFill/>
          </a:ln>
        </p:spPr>
        <p:txBody>
          <a:bodyPr anchor="t">
            <a:noAutofit/>
          </a:bodyPr>
          <a:lstStyle>
            <a:lvl1pPr algn="l">
              <a:lnSpc>
                <a:spcPct val="90000"/>
              </a:lnSpc>
              <a:defRPr sz="4800">
                <a:solidFill>
                  <a:schemeClr val="bg1"/>
                </a:solidFill>
              </a:defRPr>
            </a:lvl1pPr>
          </a:lstStyle>
          <a:p>
            <a:r>
              <a:rPr lang="en-AU" noProof="0"/>
              <a:t>Click to edit presentation title</a:t>
            </a:r>
          </a:p>
        </p:txBody>
      </p:sp>
      <p:cxnSp>
        <p:nvCxnSpPr>
          <p:cNvPr id="6" name="Straight Connector 5">
            <a:extLst>
              <a:ext uri="{FF2B5EF4-FFF2-40B4-BE49-F238E27FC236}">
                <a16:creationId xmlns:a16="http://schemas.microsoft.com/office/drawing/2014/main" id="{6C92D4DE-535E-1D7B-B4C1-3FFB01152A6E}"/>
              </a:ext>
              <a:ext uri="{C183D7F6-B498-43B3-948B-1728B52AA6E4}">
                <adec:decorative xmlns:adec="http://schemas.microsoft.com/office/drawing/2017/decorative" val="1"/>
              </a:ext>
            </a:extLst>
          </p:cNvPr>
          <p:cNvCxnSpPr>
            <a:cxnSpLocks/>
          </p:cNvCxnSpPr>
          <p:nvPr userDrawn="1"/>
        </p:nvCxnSpPr>
        <p:spPr>
          <a:xfrm>
            <a:off x="360000" y="3631062"/>
            <a:ext cx="8532000" cy="0"/>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sp>
        <p:nvSpPr>
          <p:cNvPr id="7" name="Text Placeholder 14">
            <a:extLst>
              <a:ext uri="{FF2B5EF4-FFF2-40B4-BE49-F238E27FC236}">
                <a16:creationId xmlns:a16="http://schemas.microsoft.com/office/drawing/2014/main" id="{F631C657-77CD-513C-23AD-FB35E0B6A8EA}"/>
              </a:ext>
            </a:extLst>
          </p:cNvPr>
          <p:cNvSpPr>
            <a:spLocks noGrp="1"/>
          </p:cNvSpPr>
          <p:nvPr>
            <p:ph type="body" sz="quarter" idx="17" hasCustomPrompt="1"/>
          </p:nvPr>
        </p:nvSpPr>
        <p:spPr>
          <a:xfrm>
            <a:off x="359999" y="3775063"/>
            <a:ext cx="8531999" cy="678666"/>
          </a:xfrm>
        </p:spPr>
        <p:txBody>
          <a:bodyPr>
            <a:noAutofit/>
          </a:bodyPr>
          <a:lstStyle>
            <a:lvl1pPr>
              <a:lnSpc>
                <a:spcPct val="100000"/>
              </a:lnSpc>
              <a:spcAft>
                <a:spcPts val="0"/>
              </a:spcAft>
              <a:defRPr sz="1800" b="0">
                <a:solidFill>
                  <a:schemeClr val="bg1"/>
                </a:solidFill>
                <a:latin typeface="Public Sans SemiBold" pitchFamily="2" charset="0"/>
              </a:defRPr>
            </a:lvl1pPr>
            <a:lvl2pPr>
              <a:lnSpc>
                <a:spcPct val="100000"/>
              </a:lnSpc>
              <a:spcAft>
                <a:spcPts val="0"/>
              </a:spcAft>
              <a:defRPr sz="1800" b="0">
                <a:solidFill>
                  <a:schemeClr val="bg1"/>
                </a:solidFill>
                <a:latin typeface="+mn-lt"/>
              </a:defRPr>
            </a:lvl2pPr>
            <a:lvl3pPr marL="0" indent="0">
              <a:buNone/>
              <a:defRPr sz="2000">
                <a:solidFill>
                  <a:schemeClr val="bg1"/>
                </a:solidFill>
              </a:defRPr>
            </a:lvl3pPr>
            <a:lvl4pPr>
              <a:defRPr sz="2000">
                <a:solidFill>
                  <a:schemeClr val="bg1"/>
                </a:solidFill>
              </a:defRPr>
            </a:lvl4pPr>
            <a:lvl5pPr>
              <a:defRPr sz="2000">
                <a:solidFill>
                  <a:schemeClr val="bg1"/>
                </a:solidFill>
              </a:defRPr>
            </a:lvl5pPr>
          </a:lstStyle>
          <a:p>
            <a:pPr lvl="0"/>
            <a:r>
              <a:rPr lang="en-AU" noProof="0"/>
              <a:t>Click to edit presentation subtitle</a:t>
            </a:r>
          </a:p>
          <a:p>
            <a:pPr lvl="1"/>
            <a:r>
              <a:rPr lang="en-AU" noProof="0"/>
              <a:t>Date</a:t>
            </a:r>
          </a:p>
        </p:txBody>
      </p:sp>
      <p:cxnSp>
        <p:nvCxnSpPr>
          <p:cNvPr id="8" name="Straight Connector 7">
            <a:extLst>
              <a:ext uri="{FF2B5EF4-FFF2-40B4-BE49-F238E27FC236}">
                <a16:creationId xmlns:a16="http://schemas.microsoft.com/office/drawing/2014/main" id="{7303E70D-4618-E869-EC97-407FF93E34A8}"/>
              </a:ext>
              <a:ext uri="{C183D7F6-B498-43B3-948B-1728B52AA6E4}">
                <adec:decorative xmlns:adec="http://schemas.microsoft.com/office/drawing/2017/decorative" val="1"/>
              </a:ext>
            </a:extLst>
          </p:cNvPr>
          <p:cNvCxnSpPr>
            <a:cxnSpLocks/>
          </p:cNvCxnSpPr>
          <p:nvPr userDrawn="1"/>
        </p:nvCxnSpPr>
        <p:spPr>
          <a:xfrm>
            <a:off x="9072000" y="3631062"/>
            <a:ext cx="2736000" cy="0"/>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sp>
        <p:nvSpPr>
          <p:cNvPr id="9" name="Text Placeholder 14">
            <a:extLst>
              <a:ext uri="{FF2B5EF4-FFF2-40B4-BE49-F238E27FC236}">
                <a16:creationId xmlns:a16="http://schemas.microsoft.com/office/drawing/2014/main" id="{242EB40D-A4D4-A185-7C56-C02BE0D19AC5}"/>
              </a:ext>
            </a:extLst>
          </p:cNvPr>
          <p:cNvSpPr>
            <a:spLocks noGrp="1"/>
          </p:cNvSpPr>
          <p:nvPr>
            <p:ph type="body" sz="quarter" idx="13" hasCustomPrompt="1"/>
          </p:nvPr>
        </p:nvSpPr>
        <p:spPr>
          <a:xfrm>
            <a:off x="9072000" y="3775063"/>
            <a:ext cx="2736000" cy="678666"/>
          </a:xfrm>
        </p:spPr>
        <p:txBody>
          <a:bodyPr>
            <a:noAutofit/>
          </a:bodyPr>
          <a:lstStyle>
            <a:lvl1pPr>
              <a:spcAft>
                <a:spcPts val="0"/>
              </a:spcAft>
              <a:defRPr sz="1800" b="0">
                <a:solidFill>
                  <a:schemeClr val="bg1"/>
                </a:solidFill>
                <a:latin typeface="Public Sans SemiBold" pitchFamily="2" charset="0"/>
              </a:defRPr>
            </a:lvl1pPr>
            <a:lvl2pPr>
              <a:spcAft>
                <a:spcPts val="0"/>
              </a:spcAft>
              <a:defRPr sz="1800" b="0">
                <a:solidFill>
                  <a:schemeClr val="bg1"/>
                </a:solidFill>
                <a:latin typeface="+mn-lt"/>
              </a:defRPr>
            </a:lvl2pPr>
            <a:lvl3pPr marL="0" indent="0">
              <a:buNone/>
              <a:defRPr sz="2000">
                <a:solidFill>
                  <a:schemeClr val="bg1"/>
                </a:solidFill>
              </a:defRPr>
            </a:lvl3pPr>
            <a:lvl4pPr>
              <a:defRPr sz="2000">
                <a:solidFill>
                  <a:schemeClr val="bg1"/>
                </a:solidFill>
              </a:defRPr>
            </a:lvl4pPr>
            <a:lvl5pPr>
              <a:defRPr sz="2000">
                <a:solidFill>
                  <a:schemeClr val="bg1"/>
                </a:solidFill>
              </a:defRPr>
            </a:lvl5pPr>
          </a:lstStyle>
          <a:p>
            <a:pPr lvl="0"/>
            <a:r>
              <a:rPr lang="en-AU" noProof="0"/>
              <a:t>Presenter name</a:t>
            </a:r>
          </a:p>
          <a:p>
            <a:pPr lvl="1"/>
            <a:r>
              <a:rPr lang="en-AU" noProof="0"/>
              <a:t>Presenter title</a:t>
            </a:r>
          </a:p>
        </p:txBody>
      </p:sp>
      <p:sp>
        <p:nvSpPr>
          <p:cNvPr id="13" name="Picture Placeholder 4">
            <a:extLst>
              <a:ext uri="{FF2B5EF4-FFF2-40B4-BE49-F238E27FC236}">
                <a16:creationId xmlns:a16="http://schemas.microsoft.com/office/drawing/2014/main" id="{EA9E3A1F-B35C-4BB3-828B-62FFD64CE61F}"/>
              </a:ext>
            </a:extLst>
          </p:cNvPr>
          <p:cNvSpPr>
            <a:spLocks noGrp="1"/>
          </p:cNvSpPr>
          <p:nvPr>
            <p:ph type="pic" sz="quarter" idx="14"/>
          </p:nvPr>
        </p:nvSpPr>
        <p:spPr>
          <a:xfrm>
            <a:off x="-1" y="4565897"/>
            <a:ext cx="12192001" cy="2292103"/>
          </a:xfrm>
        </p:spPr>
        <p:txBody>
          <a:bodyPr anchor="t"/>
          <a:lstStyle>
            <a:lvl1pPr algn="l">
              <a:defRPr>
                <a:solidFill>
                  <a:schemeClr val="bg1"/>
                </a:solidFill>
              </a:defRPr>
            </a:lvl1pPr>
          </a:lstStyle>
          <a:p>
            <a:r>
              <a:rPr lang="en-US" noProof="0"/>
              <a:t>Click icon to add picture</a:t>
            </a:r>
            <a:endParaRPr lang="en-AU" noProof="0"/>
          </a:p>
        </p:txBody>
      </p:sp>
      <p:sp>
        <p:nvSpPr>
          <p:cNvPr id="14" name="Title 1">
            <a:extLst>
              <a:ext uri="{FF2B5EF4-FFF2-40B4-BE49-F238E27FC236}">
                <a16:creationId xmlns:a16="http://schemas.microsoft.com/office/drawing/2014/main" id="{6A9681C7-475E-B78B-333A-F8F6108D4866}"/>
              </a:ext>
            </a:extLst>
          </p:cNvPr>
          <p:cNvSpPr txBox="1">
            <a:spLocks/>
          </p:cNvSpPr>
          <p:nvPr userDrawn="1"/>
        </p:nvSpPr>
        <p:spPr>
          <a:xfrm>
            <a:off x="359998" y="1507078"/>
            <a:ext cx="11448001" cy="404875"/>
          </a:xfrm>
          <a:prstGeom prst="rect">
            <a:avLst/>
          </a:prstGeom>
          <a:ln>
            <a:noFill/>
          </a:ln>
        </p:spPr>
        <p:txBody>
          <a:bodyPr vert="horz" lIns="0" tIns="0" rIns="0" bIns="0" rtlCol="0" anchor="t">
            <a:noAutofit/>
          </a:bodyPr>
          <a:lstStyle>
            <a:lvl1pPr algn="l" defTabSz="914377" rtl="0" eaLnBrk="1" latinLnBrk="0" hangingPunct="1">
              <a:lnSpc>
                <a:spcPct val="90000"/>
              </a:lnSpc>
              <a:spcBef>
                <a:spcPct val="0"/>
              </a:spcBef>
              <a:buNone/>
              <a:defRPr sz="4800" kern="1200">
                <a:solidFill>
                  <a:schemeClr val="bg1"/>
                </a:solidFill>
                <a:latin typeface="+mj-lt"/>
                <a:ea typeface="+mj-ea"/>
                <a:cs typeface="+mj-cs"/>
              </a:defRPr>
            </a:lvl1pPr>
          </a:lstStyle>
          <a:p>
            <a:endParaRPr lang="en-AU" sz="2400"/>
          </a:p>
        </p:txBody>
      </p:sp>
      <p:sp>
        <p:nvSpPr>
          <p:cNvPr id="16" name="Text Placeholder 14">
            <a:extLst>
              <a:ext uri="{FF2B5EF4-FFF2-40B4-BE49-F238E27FC236}">
                <a16:creationId xmlns:a16="http://schemas.microsoft.com/office/drawing/2014/main" id="{031874D3-B979-CB06-1538-99E9554492D7}"/>
              </a:ext>
              <a:ext uri="{C183D7F6-B498-43B3-948B-1728B52AA6E4}">
                <adec:decorative xmlns:adec="http://schemas.microsoft.com/office/drawing/2017/decorative" val="1"/>
              </a:ext>
            </a:extLst>
          </p:cNvPr>
          <p:cNvSpPr>
            <a:spLocks noGrp="1"/>
          </p:cNvSpPr>
          <p:nvPr>
            <p:ph type="body" sz="quarter" idx="15" hasCustomPrompt="1"/>
          </p:nvPr>
        </p:nvSpPr>
        <p:spPr>
          <a:xfrm>
            <a:off x="359999" y="359999"/>
            <a:ext cx="8531999" cy="684000"/>
          </a:xfrm>
        </p:spPr>
        <p:txBody>
          <a:bodyPr>
            <a:noAutofit/>
          </a:bodyPr>
          <a:lstStyle>
            <a:lvl1pPr>
              <a:spcAft>
                <a:spcPts val="0"/>
              </a:spcAft>
              <a:defRPr sz="1200" b="0">
                <a:solidFill>
                  <a:schemeClr val="tx2"/>
                </a:solidFill>
                <a:latin typeface="Public Sans SemiBold" pitchFamily="2" charset="0"/>
              </a:defRPr>
            </a:lvl1pPr>
            <a:lvl2pPr>
              <a:spcAft>
                <a:spcPts val="0"/>
              </a:spcAft>
              <a:defRPr sz="1600">
                <a:solidFill>
                  <a:schemeClr val="accent1"/>
                </a:solidFill>
                <a:latin typeface="+mn-lt"/>
              </a:defRPr>
            </a:lvl2pPr>
            <a:lvl3pPr marL="0" indent="0">
              <a:buNone/>
              <a:defRPr sz="2000">
                <a:solidFill>
                  <a:schemeClr val="bg1"/>
                </a:solidFill>
              </a:defRPr>
            </a:lvl3pPr>
            <a:lvl4pPr>
              <a:defRPr sz="2000">
                <a:solidFill>
                  <a:schemeClr val="bg1"/>
                </a:solidFill>
              </a:defRPr>
            </a:lvl4pPr>
            <a:lvl5pPr>
              <a:defRPr sz="2000">
                <a:solidFill>
                  <a:schemeClr val="bg1"/>
                </a:solidFill>
              </a:defRPr>
            </a:lvl5pPr>
          </a:lstStyle>
          <a:p>
            <a:pPr lvl="0"/>
            <a:r>
              <a:rPr lang="en-AU" noProof="0" dirty="0"/>
              <a:t>Descriptor</a:t>
            </a:r>
          </a:p>
        </p:txBody>
      </p:sp>
      <p:sp>
        <p:nvSpPr>
          <p:cNvPr id="2" name="Text Placeholder 14">
            <a:extLst>
              <a:ext uri="{FF2B5EF4-FFF2-40B4-BE49-F238E27FC236}">
                <a16:creationId xmlns:a16="http://schemas.microsoft.com/office/drawing/2014/main" id="{6953E04E-218A-3459-F61B-7BBBF0FB1DB9}"/>
              </a:ext>
            </a:extLst>
          </p:cNvPr>
          <p:cNvSpPr>
            <a:spLocks noGrp="1"/>
          </p:cNvSpPr>
          <p:nvPr>
            <p:ph type="body" sz="quarter" idx="16" hasCustomPrompt="1"/>
          </p:nvPr>
        </p:nvSpPr>
        <p:spPr>
          <a:xfrm>
            <a:off x="359999" y="1477128"/>
            <a:ext cx="5400000" cy="327273"/>
          </a:xfrm>
        </p:spPr>
        <p:txBody>
          <a:bodyPr>
            <a:noAutofit/>
          </a:bodyPr>
          <a:lstStyle>
            <a:lvl1pPr>
              <a:lnSpc>
                <a:spcPct val="100000"/>
              </a:lnSpc>
              <a:spcAft>
                <a:spcPts val="0"/>
              </a:spcAft>
              <a:defRPr sz="2400" b="0">
                <a:solidFill>
                  <a:schemeClr val="bg1"/>
                </a:solidFill>
                <a:latin typeface="Public Sans" pitchFamily="2" charset="0"/>
              </a:defRPr>
            </a:lvl1pPr>
            <a:lvl2pPr>
              <a:spcAft>
                <a:spcPts val="0"/>
              </a:spcAft>
              <a:defRPr sz="1600">
                <a:solidFill>
                  <a:schemeClr val="accent1"/>
                </a:solidFill>
                <a:latin typeface="+mn-lt"/>
              </a:defRPr>
            </a:lvl2pPr>
            <a:lvl3pPr marL="0" indent="0">
              <a:buNone/>
              <a:defRPr sz="2000">
                <a:solidFill>
                  <a:schemeClr val="bg1"/>
                </a:solidFill>
              </a:defRPr>
            </a:lvl3pPr>
            <a:lvl4pPr>
              <a:defRPr sz="2000">
                <a:solidFill>
                  <a:schemeClr val="bg1"/>
                </a:solidFill>
              </a:defRPr>
            </a:lvl4pPr>
            <a:lvl5pPr>
              <a:defRPr sz="2000">
                <a:solidFill>
                  <a:schemeClr val="bg1"/>
                </a:solidFill>
              </a:defRPr>
            </a:lvl5pPr>
          </a:lstStyle>
          <a:p>
            <a:pPr lvl="0"/>
            <a:r>
              <a:rPr lang="en-AU" noProof="0"/>
              <a:t>Optional text field</a:t>
            </a:r>
          </a:p>
        </p:txBody>
      </p:sp>
    </p:spTree>
    <p:extLst>
      <p:ext uri="{BB962C8B-B14F-4D97-AF65-F5344CB8AC3E}">
        <p14:creationId xmlns:p14="http://schemas.microsoft.com/office/powerpoint/2010/main" val="706952945"/>
      </p:ext>
    </p:extLst>
  </p:cSld>
  <p:clrMapOvr>
    <a:masterClrMapping/>
  </p:clrMapOvr>
  <p:extLst>
    <p:ext uri="{DCECCB84-F9BA-43D5-87BE-67443E8EF086}">
      <p15:sldGuideLst xmlns:p15="http://schemas.microsoft.com/office/powerpoint/2012/main"/>
    </p:ext>
  </p:extLst>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Cover 5">
    <p:bg>
      <p:bgPr>
        <a:solidFill>
          <a:schemeClr val="bg1"/>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947D5C2-A28F-0C8C-EAE3-A12DA90C8E79}"/>
              </a:ext>
              <a:ext uri="{C183D7F6-B498-43B3-948B-1728B52AA6E4}">
                <adec:decorative xmlns:adec="http://schemas.microsoft.com/office/drawing/2017/decorative" val="1"/>
              </a:ext>
            </a:extLst>
          </p:cNvPr>
          <p:cNvSpPr/>
          <p:nvPr userDrawn="1"/>
        </p:nvSpPr>
        <p:spPr>
          <a:xfrm>
            <a:off x="0" y="1320800"/>
            <a:ext cx="12192001" cy="553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algn="ctr"/>
            <a:endParaRPr lang="en-AU">
              <a:solidFill>
                <a:schemeClr val="bg1"/>
              </a:solidFill>
            </a:endParaRPr>
          </a:p>
        </p:txBody>
      </p:sp>
      <p:sp>
        <p:nvSpPr>
          <p:cNvPr id="18" name="Rectangle 17">
            <a:extLst>
              <a:ext uri="{FF2B5EF4-FFF2-40B4-BE49-F238E27FC236}">
                <a16:creationId xmlns:a16="http://schemas.microsoft.com/office/drawing/2014/main" id="{43BEE91E-717B-347D-08BB-144FE54C62F6}"/>
              </a:ext>
              <a:ext uri="{C183D7F6-B498-43B3-948B-1728B52AA6E4}">
                <adec:decorative xmlns:adec="http://schemas.microsoft.com/office/drawing/2017/decorative" val="1"/>
              </a:ext>
            </a:extLst>
          </p:cNvPr>
          <p:cNvSpPr/>
          <p:nvPr userDrawn="1"/>
        </p:nvSpPr>
        <p:spPr>
          <a:xfrm>
            <a:off x="0" y="1314696"/>
            <a:ext cx="12192001" cy="664133"/>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algn="ctr"/>
            <a:endParaRPr lang="en-AU">
              <a:solidFill>
                <a:schemeClr val="bg1"/>
              </a:solidFill>
            </a:endParaRPr>
          </a:p>
        </p:txBody>
      </p:sp>
      <p:sp>
        <p:nvSpPr>
          <p:cNvPr id="5" name="Title 1">
            <a:extLst>
              <a:ext uri="{FF2B5EF4-FFF2-40B4-BE49-F238E27FC236}">
                <a16:creationId xmlns:a16="http://schemas.microsoft.com/office/drawing/2014/main" id="{22175A26-F5AB-7422-37CD-E0767F5062AD}"/>
              </a:ext>
            </a:extLst>
          </p:cNvPr>
          <p:cNvSpPr>
            <a:spLocks noGrp="1"/>
          </p:cNvSpPr>
          <p:nvPr>
            <p:ph type="ctrTitle" hasCustomPrompt="1"/>
          </p:nvPr>
        </p:nvSpPr>
        <p:spPr>
          <a:xfrm>
            <a:off x="359998" y="2156008"/>
            <a:ext cx="11448001" cy="1349740"/>
          </a:xfrm>
          <a:ln>
            <a:noFill/>
          </a:ln>
        </p:spPr>
        <p:txBody>
          <a:bodyPr anchor="t">
            <a:noAutofit/>
          </a:bodyPr>
          <a:lstStyle>
            <a:lvl1pPr algn="l">
              <a:lnSpc>
                <a:spcPct val="90000"/>
              </a:lnSpc>
              <a:defRPr sz="4800">
                <a:solidFill>
                  <a:schemeClr val="bg1"/>
                </a:solidFill>
              </a:defRPr>
            </a:lvl1pPr>
          </a:lstStyle>
          <a:p>
            <a:r>
              <a:rPr lang="en-AU" noProof="0"/>
              <a:t>Click to edit presentation title</a:t>
            </a:r>
          </a:p>
        </p:txBody>
      </p:sp>
      <p:cxnSp>
        <p:nvCxnSpPr>
          <p:cNvPr id="6" name="Straight Connector 5">
            <a:extLst>
              <a:ext uri="{FF2B5EF4-FFF2-40B4-BE49-F238E27FC236}">
                <a16:creationId xmlns:a16="http://schemas.microsoft.com/office/drawing/2014/main" id="{6C92D4DE-535E-1D7B-B4C1-3FFB01152A6E}"/>
              </a:ext>
              <a:ext uri="{C183D7F6-B498-43B3-948B-1728B52AA6E4}">
                <adec:decorative xmlns:adec="http://schemas.microsoft.com/office/drawing/2017/decorative" val="1"/>
              </a:ext>
            </a:extLst>
          </p:cNvPr>
          <p:cNvCxnSpPr>
            <a:cxnSpLocks/>
          </p:cNvCxnSpPr>
          <p:nvPr userDrawn="1"/>
        </p:nvCxnSpPr>
        <p:spPr>
          <a:xfrm>
            <a:off x="360000" y="3631062"/>
            <a:ext cx="8532000" cy="0"/>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sp>
        <p:nvSpPr>
          <p:cNvPr id="7" name="Text Placeholder 14">
            <a:extLst>
              <a:ext uri="{FF2B5EF4-FFF2-40B4-BE49-F238E27FC236}">
                <a16:creationId xmlns:a16="http://schemas.microsoft.com/office/drawing/2014/main" id="{F631C657-77CD-513C-23AD-FB35E0B6A8EA}"/>
              </a:ext>
            </a:extLst>
          </p:cNvPr>
          <p:cNvSpPr>
            <a:spLocks noGrp="1"/>
          </p:cNvSpPr>
          <p:nvPr>
            <p:ph type="body" sz="quarter" idx="17" hasCustomPrompt="1"/>
          </p:nvPr>
        </p:nvSpPr>
        <p:spPr>
          <a:xfrm>
            <a:off x="359999" y="3775063"/>
            <a:ext cx="8531999" cy="678666"/>
          </a:xfrm>
        </p:spPr>
        <p:txBody>
          <a:bodyPr>
            <a:noAutofit/>
          </a:bodyPr>
          <a:lstStyle>
            <a:lvl1pPr>
              <a:lnSpc>
                <a:spcPct val="100000"/>
              </a:lnSpc>
              <a:spcAft>
                <a:spcPts val="0"/>
              </a:spcAft>
              <a:defRPr sz="1800" b="0">
                <a:solidFill>
                  <a:schemeClr val="bg1"/>
                </a:solidFill>
                <a:latin typeface="Public Sans SemiBold" pitchFamily="2" charset="0"/>
              </a:defRPr>
            </a:lvl1pPr>
            <a:lvl2pPr>
              <a:lnSpc>
                <a:spcPct val="100000"/>
              </a:lnSpc>
              <a:spcAft>
                <a:spcPts val="0"/>
              </a:spcAft>
              <a:defRPr sz="1800" b="0">
                <a:solidFill>
                  <a:schemeClr val="bg1"/>
                </a:solidFill>
                <a:latin typeface="+mn-lt"/>
              </a:defRPr>
            </a:lvl2pPr>
            <a:lvl3pPr marL="0" indent="0">
              <a:buNone/>
              <a:defRPr sz="2000">
                <a:solidFill>
                  <a:schemeClr val="bg1"/>
                </a:solidFill>
              </a:defRPr>
            </a:lvl3pPr>
            <a:lvl4pPr>
              <a:defRPr sz="2000">
                <a:solidFill>
                  <a:schemeClr val="bg1"/>
                </a:solidFill>
              </a:defRPr>
            </a:lvl4pPr>
            <a:lvl5pPr>
              <a:defRPr sz="2000">
                <a:solidFill>
                  <a:schemeClr val="bg1"/>
                </a:solidFill>
              </a:defRPr>
            </a:lvl5pPr>
          </a:lstStyle>
          <a:p>
            <a:pPr lvl="0"/>
            <a:r>
              <a:rPr lang="en-AU" noProof="0"/>
              <a:t>Click to edit presentation subtitle</a:t>
            </a:r>
          </a:p>
          <a:p>
            <a:pPr lvl="1"/>
            <a:r>
              <a:rPr lang="en-AU" noProof="0"/>
              <a:t>Date</a:t>
            </a:r>
          </a:p>
        </p:txBody>
      </p:sp>
      <p:cxnSp>
        <p:nvCxnSpPr>
          <p:cNvPr id="8" name="Straight Connector 7">
            <a:extLst>
              <a:ext uri="{FF2B5EF4-FFF2-40B4-BE49-F238E27FC236}">
                <a16:creationId xmlns:a16="http://schemas.microsoft.com/office/drawing/2014/main" id="{7303E70D-4618-E869-EC97-407FF93E34A8}"/>
              </a:ext>
              <a:ext uri="{C183D7F6-B498-43B3-948B-1728B52AA6E4}">
                <adec:decorative xmlns:adec="http://schemas.microsoft.com/office/drawing/2017/decorative" val="1"/>
              </a:ext>
            </a:extLst>
          </p:cNvPr>
          <p:cNvCxnSpPr>
            <a:cxnSpLocks/>
          </p:cNvCxnSpPr>
          <p:nvPr userDrawn="1"/>
        </p:nvCxnSpPr>
        <p:spPr>
          <a:xfrm>
            <a:off x="9072000" y="3631062"/>
            <a:ext cx="2736000" cy="0"/>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sp>
        <p:nvSpPr>
          <p:cNvPr id="9" name="Text Placeholder 14">
            <a:extLst>
              <a:ext uri="{FF2B5EF4-FFF2-40B4-BE49-F238E27FC236}">
                <a16:creationId xmlns:a16="http://schemas.microsoft.com/office/drawing/2014/main" id="{242EB40D-A4D4-A185-7C56-C02BE0D19AC5}"/>
              </a:ext>
            </a:extLst>
          </p:cNvPr>
          <p:cNvSpPr>
            <a:spLocks noGrp="1"/>
          </p:cNvSpPr>
          <p:nvPr>
            <p:ph type="body" sz="quarter" idx="13" hasCustomPrompt="1"/>
          </p:nvPr>
        </p:nvSpPr>
        <p:spPr>
          <a:xfrm>
            <a:off x="9072000" y="3775063"/>
            <a:ext cx="2736000" cy="678666"/>
          </a:xfrm>
        </p:spPr>
        <p:txBody>
          <a:bodyPr>
            <a:noAutofit/>
          </a:bodyPr>
          <a:lstStyle>
            <a:lvl1pPr>
              <a:spcAft>
                <a:spcPts val="0"/>
              </a:spcAft>
              <a:defRPr sz="1800" b="0">
                <a:solidFill>
                  <a:schemeClr val="bg1"/>
                </a:solidFill>
                <a:latin typeface="Public Sans SemiBold" pitchFamily="2" charset="0"/>
              </a:defRPr>
            </a:lvl1pPr>
            <a:lvl2pPr>
              <a:spcAft>
                <a:spcPts val="0"/>
              </a:spcAft>
              <a:defRPr sz="1800" b="0">
                <a:solidFill>
                  <a:schemeClr val="bg1"/>
                </a:solidFill>
                <a:latin typeface="+mn-lt"/>
              </a:defRPr>
            </a:lvl2pPr>
            <a:lvl3pPr marL="0" indent="0">
              <a:buNone/>
              <a:defRPr sz="2000">
                <a:solidFill>
                  <a:schemeClr val="bg1"/>
                </a:solidFill>
              </a:defRPr>
            </a:lvl3pPr>
            <a:lvl4pPr>
              <a:defRPr sz="2000">
                <a:solidFill>
                  <a:schemeClr val="bg1"/>
                </a:solidFill>
              </a:defRPr>
            </a:lvl4pPr>
            <a:lvl5pPr>
              <a:defRPr sz="2000">
                <a:solidFill>
                  <a:schemeClr val="bg1"/>
                </a:solidFill>
              </a:defRPr>
            </a:lvl5pPr>
          </a:lstStyle>
          <a:p>
            <a:pPr lvl="0"/>
            <a:r>
              <a:rPr lang="en-AU" noProof="0"/>
              <a:t>Presenter name</a:t>
            </a:r>
          </a:p>
          <a:p>
            <a:pPr lvl="1"/>
            <a:r>
              <a:rPr lang="en-AU" noProof="0"/>
              <a:t>Presenter title</a:t>
            </a:r>
          </a:p>
        </p:txBody>
      </p:sp>
      <p:sp>
        <p:nvSpPr>
          <p:cNvPr id="13" name="Picture Placeholder 4">
            <a:extLst>
              <a:ext uri="{FF2B5EF4-FFF2-40B4-BE49-F238E27FC236}">
                <a16:creationId xmlns:a16="http://schemas.microsoft.com/office/drawing/2014/main" id="{EA9E3A1F-B35C-4BB3-828B-62FFD64CE61F}"/>
              </a:ext>
            </a:extLst>
          </p:cNvPr>
          <p:cNvSpPr>
            <a:spLocks noGrp="1"/>
          </p:cNvSpPr>
          <p:nvPr>
            <p:ph type="pic" sz="quarter" idx="14"/>
          </p:nvPr>
        </p:nvSpPr>
        <p:spPr>
          <a:xfrm>
            <a:off x="-1" y="4565897"/>
            <a:ext cx="12192001" cy="2292103"/>
          </a:xfrm>
        </p:spPr>
        <p:txBody>
          <a:bodyPr anchor="t"/>
          <a:lstStyle>
            <a:lvl1pPr algn="l">
              <a:defRPr>
                <a:solidFill>
                  <a:schemeClr val="bg1"/>
                </a:solidFill>
              </a:defRPr>
            </a:lvl1pPr>
          </a:lstStyle>
          <a:p>
            <a:r>
              <a:rPr lang="en-US" noProof="0"/>
              <a:t>Click icon to add picture</a:t>
            </a:r>
            <a:endParaRPr lang="en-AU" noProof="0"/>
          </a:p>
        </p:txBody>
      </p:sp>
      <p:sp>
        <p:nvSpPr>
          <p:cNvPr id="14" name="Title 1">
            <a:extLst>
              <a:ext uri="{FF2B5EF4-FFF2-40B4-BE49-F238E27FC236}">
                <a16:creationId xmlns:a16="http://schemas.microsoft.com/office/drawing/2014/main" id="{6A9681C7-475E-B78B-333A-F8F6108D4866}"/>
              </a:ext>
            </a:extLst>
          </p:cNvPr>
          <p:cNvSpPr txBox="1">
            <a:spLocks/>
          </p:cNvSpPr>
          <p:nvPr userDrawn="1"/>
        </p:nvSpPr>
        <p:spPr>
          <a:xfrm>
            <a:off x="359998" y="1507078"/>
            <a:ext cx="11448001" cy="404875"/>
          </a:xfrm>
          <a:prstGeom prst="rect">
            <a:avLst/>
          </a:prstGeom>
          <a:ln>
            <a:noFill/>
          </a:ln>
        </p:spPr>
        <p:txBody>
          <a:bodyPr vert="horz" lIns="0" tIns="0" rIns="0" bIns="0" rtlCol="0" anchor="t">
            <a:noAutofit/>
          </a:bodyPr>
          <a:lstStyle>
            <a:lvl1pPr algn="l" defTabSz="914377" rtl="0" eaLnBrk="1" latinLnBrk="0" hangingPunct="1">
              <a:lnSpc>
                <a:spcPct val="90000"/>
              </a:lnSpc>
              <a:spcBef>
                <a:spcPct val="0"/>
              </a:spcBef>
              <a:buNone/>
              <a:defRPr sz="4800" kern="1200">
                <a:solidFill>
                  <a:schemeClr val="bg1"/>
                </a:solidFill>
                <a:latin typeface="+mj-lt"/>
                <a:ea typeface="+mj-ea"/>
                <a:cs typeface="+mj-cs"/>
              </a:defRPr>
            </a:lvl1pPr>
          </a:lstStyle>
          <a:p>
            <a:endParaRPr lang="en-AU" sz="2400"/>
          </a:p>
        </p:txBody>
      </p:sp>
      <p:sp>
        <p:nvSpPr>
          <p:cNvPr id="16" name="Text Placeholder 14">
            <a:extLst>
              <a:ext uri="{FF2B5EF4-FFF2-40B4-BE49-F238E27FC236}">
                <a16:creationId xmlns:a16="http://schemas.microsoft.com/office/drawing/2014/main" id="{031874D3-B979-CB06-1538-99E9554492D7}"/>
              </a:ext>
              <a:ext uri="{C183D7F6-B498-43B3-948B-1728B52AA6E4}">
                <adec:decorative xmlns:adec="http://schemas.microsoft.com/office/drawing/2017/decorative" val="1"/>
              </a:ext>
            </a:extLst>
          </p:cNvPr>
          <p:cNvSpPr>
            <a:spLocks noGrp="1"/>
          </p:cNvSpPr>
          <p:nvPr>
            <p:ph type="body" sz="quarter" idx="15" hasCustomPrompt="1"/>
          </p:nvPr>
        </p:nvSpPr>
        <p:spPr>
          <a:xfrm>
            <a:off x="359999" y="359999"/>
            <a:ext cx="8531999" cy="684000"/>
          </a:xfrm>
        </p:spPr>
        <p:txBody>
          <a:bodyPr>
            <a:noAutofit/>
          </a:bodyPr>
          <a:lstStyle>
            <a:lvl1pPr>
              <a:spcAft>
                <a:spcPts val="0"/>
              </a:spcAft>
              <a:defRPr sz="1200" b="0">
                <a:solidFill>
                  <a:schemeClr val="tx2"/>
                </a:solidFill>
                <a:latin typeface="Public Sans SemiBold" pitchFamily="2" charset="0"/>
              </a:defRPr>
            </a:lvl1pPr>
            <a:lvl2pPr>
              <a:spcAft>
                <a:spcPts val="0"/>
              </a:spcAft>
              <a:defRPr sz="1600">
                <a:solidFill>
                  <a:schemeClr val="accent1"/>
                </a:solidFill>
                <a:latin typeface="+mn-lt"/>
              </a:defRPr>
            </a:lvl2pPr>
            <a:lvl3pPr marL="0" indent="0">
              <a:buNone/>
              <a:defRPr sz="2000">
                <a:solidFill>
                  <a:schemeClr val="bg1"/>
                </a:solidFill>
              </a:defRPr>
            </a:lvl3pPr>
            <a:lvl4pPr>
              <a:defRPr sz="2000">
                <a:solidFill>
                  <a:schemeClr val="bg1"/>
                </a:solidFill>
              </a:defRPr>
            </a:lvl4pPr>
            <a:lvl5pPr>
              <a:defRPr sz="2000">
                <a:solidFill>
                  <a:schemeClr val="bg1"/>
                </a:solidFill>
              </a:defRPr>
            </a:lvl5pPr>
          </a:lstStyle>
          <a:p>
            <a:pPr lvl="0"/>
            <a:r>
              <a:rPr lang="en-AU" noProof="0" dirty="0"/>
              <a:t>Descriptor</a:t>
            </a:r>
          </a:p>
        </p:txBody>
      </p:sp>
    </p:spTree>
    <p:extLst>
      <p:ext uri="{BB962C8B-B14F-4D97-AF65-F5344CB8AC3E}">
        <p14:creationId xmlns:p14="http://schemas.microsoft.com/office/powerpoint/2010/main" val="3760465414"/>
      </p:ext>
    </p:extLst>
  </p:cSld>
  <p:clrMapOvr>
    <a:masterClrMapping/>
  </p:clrMapOvr>
  <p:extLst>
    <p:ext uri="{DCECCB84-F9BA-43D5-87BE-67443E8EF086}">
      <p15:sldGuideLst xmlns:p15="http://schemas.microsoft.com/office/powerpoint/2012/main"/>
    </p:ext>
  </p:extLst>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Cover 6">
    <p:bg>
      <p:bgPr>
        <a:solidFill>
          <a:schemeClr val="bg1"/>
        </a:solidFill>
        <a:effectLst/>
      </p:bgPr>
    </p:bg>
    <p:spTree>
      <p:nvGrpSpPr>
        <p:cNvPr id="1" name=""/>
        <p:cNvGrpSpPr/>
        <p:nvPr/>
      </p:nvGrpSpPr>
      <p:grpSpPr>
        <a:xfrm>
          <a:off x="0" y="0"/>
          <a:ext cx="0" cy="0"/>
          <a:chOff x="0" y="0"/>
          <a:chExt cx="0" cy="0"/>
        </a:xfrm>
      </p:grpSpPr>
      <p:sp>
        <p:nvSpPr>
          <p:cNvPr id="19" name="Text Placeholder 14">
            <a:extLst>
              <a:ext uri="{FF2B5EF4-FFF2-40B4-BE49-F238E27FC236}">
                <a16:creationId xmlns:a16="http://schemas.microsoft.com/office/drawing/2014/main" id="{65ADF2A8-47EE-4D17-8518-3D05FEA4E4FB}"/>
              </a:ext>
              <a:ext uri="{C183D7F6-B498-43B3-948B-1728B52AA6E4}">
                <adec:decorative xmlns:adec="http://schemas.microsoft.com/office/drawing/2017/decorative" val="1"/>
              </a:ext>
            </a:extLst>
          </p:cNvPr>
          <p:cNvSpPr>
            <a:spLocks noGrp="1"/>
          </p:cNvSpPr>
          <p:nvPr>
            <p:ph type="body" sz="quarter" idx="15" hasCustomPrompt="1"/>
          </p:nvPr>
        </p:nvSpPr>
        <p:spPr>
          <a:xfrm>
            <a:off x="359999" y="359999"/>
            <a:ext cx="8531999" cy="684000"/>
          </a:xfrm>
        </p:spPr>
        <p:txBody>
          <a:bodyPr>
            <a:noAutofit/>
          </a:bodyPr>
          <a:lstStyle>
            <a:lvl1pPr>
              <a:spcAft>
                <a:spcPts val="0"/>
              </a:spcAft>
              <a:defRPr sz="1200" b="0">
                <a:solidFill>
                  <a:schemeClr val="tx2"/>
                </a:solidFill>
                <a:latin typeface="Public Sans SemiBold" pitchFamily="2" charset="0"/>
              </a:defRPr>
            </a:lvl1pPr>
            <a:lvl2pPr>
              <a:spcAft>
                <a:spcPts val="0"/>
              </a:spcAft>
              <a:defRPr sz="1600">
                <a:solidFill>
                  <a:schemeClr val="accent1"/>
                </a:solidFill>
                <a:latin typeface="+mn-lt"/>
              </a:defRPr>
            </a:lvl2pPr>
            <a:lvl3pPr marL="0" indent="0">
              <a:buNone/>
              <a:defRPr sz="2000">
                <a:solidFill>
                  <a:schemeClr val="bg1"/>
                </a:solidFill>
              </a:defRPr>
            </a:lvl3pPr>
            <a:lvl4pPr>
              <a:defRPr sz="2000">
                <a:solidFill>
                  <a:schemeClr val="bg1"/>
                </a:solidFill>
              </a:defRPr>
            </a:lvl4pPr>
            <a:lvl5pPr>
              <a:defRPr sz="2000">
                <a:solidFill>
                  <a:schemeClr val="bg1"/>
                </a:solidFill>
              </a:defRPr>
            </a:lvl5pPr>
          </a:lstStyle>
          <a:p>
            <a:pPr lvl="0"/>
            <a:r>
              <a:rPr lang="en-AU" noProof="0"/>
              <a:t>Descriptor</a:t>
            </a:r>
          </a:p>
        </p:txBody>
      </p:sp>
      <p:sp>
        <p:nvSpPr>
          <p:cNvPr id="2" name="Title 1"/>
          <p:cNvSpPr>
            <a:spLocks noGrp="1"/>
          </p:cNvSpPr>
          <p:nvPr>
            <p:ph type="ctrTitle" hasCustomPrompt="1"/>
          </p:nvPr>
        </p:nvSpPr>
        <p:spPr>
          <a:xfrm>
            <a:off x="359999" y="1152000"/>
            <a:ext cx="10728000" cy="1349740"/>
          </a:xfrm>
          <a:ln>
            <a:noFill/>
          </a:ln>
        </p:spPr>
        <p:txBody>
          <a:bodyPr anchor="t">
            <a:noAutofit/>
          </a:bodyPr>
          <a:lstStyle>
            <a:lvl1pPr algn="l">
              <a:lnSpc>
                <a:spcPct val="90000"/>
              </a:lnSpc>
              <a:defRPr sz="4800">
                <a:solidFill>
                  <a:schemeClr val="tx2"/>
                </a:solidFill>
              </a:defRPr>
            </a:lvl1pPr>
          </a:lstStyle>
          <a:p>
            <a:r>
              <a:rPr lang="en-AU" noProof="0"/>
              <a:t>Click to edit presentation title</a:t>
            </a:r>
          </a:p>
        </p:txBody>
      </p:sp>
      <p:cxnSp>
        <p:nvCxnSpPr>
          <p:cNvPr id="29" name="Straight Connector 28">
            <a:extLst>
              <a:ext uri="{FF2B5EF4-FFF2-40B4-BE49-F238E27FC236}">
                <a16:creationId xmlns:a16="http://schemas.microsoft.com/office/drawing/2014/main" id="{47648A08-5B3C-42A6-9590-4BC5F17E7E1C}"/>
              </a:ext>
              <a:ext uri="{C183D7F6-B498-43B3-948B-1728B52AA6E4}">
                <adec:decorative xmlns:adec="http://schemas.microsoft.com/office/drawing/2017/decorative" val="1"/>
              </a:ext>
            </a:extLst>
          </p:cNvPr>
          <p:cNvCxnSpPr>
            <a:cxnSpLocks/>
          </p:cNvCxnSpPr>
          <p:nvPr userDrawn="1"/>
        </p:nvCxnSpPr>
        <p:spPr>
          <a:xfrm>
            <a:off x="360000" y="2520000"/>
            <a:ext cx="8532000" cy="0"/>
          </a:xfrm>
          <a:prstGeom prst="line">
            <a:avLst/>
          </a:prstGeom>
          <a:ln w="9525">
            <a:solidFill>
              <a:schemeClr val="tx2"/>
            </a:solidFill>
          </a:ln>
        </p:spPr>
        <p:style>
          <a:lnRef idx="1">
            <a:schemeClr val="accent1"/>
          </a:lnRef>
          <a:fillRef idx="0">
            <a:schemeClr val="accent1"/>
          </a:fillRef>
          <a:effectRef idx="0">
            <a:schemeClr val="accent1"/>
          </a:effectRef>
          <a:fontRef idx="minor">
            <a:schemeClr val="tx1"/>
          </a:fontRef>
        </p:style>
      </p:cxnSp>
      <p:sp>
        <p:nvSpPr>
          <p:cNvPr id="28" name="Text Placeholder 14">
            <a:extLst>
              <a:ext uri="{FF2B5EF4-FFF2-40B4-BE49-F238E27FC236}">
                <a16:creationId xmlns:a16="http://schemas.microsoft.com/office/drawing/2014/main" id="{BF07D59F-E0C1-496D-B5E1-DB3993CA196F}"/>
              </a:ext>
            </a:extLst>
          </p:cNvPr>
          <p:cNvSpPr>
            <a:spLocks noGrp="1"/>
          </p:cNvSpPr>
          <p:nvPr>
            <p:ph type="body" sz="quarter" idx="13" hasCustomPrompt="1"/>
          </p:nvPr>
        </p:nvSpPr>
        <p:spPr>
          <a:xfrm>
            <a:off x="359999" y="2663999"/>
            <a:ext cx="8531999" cy="612000"/>
          </a:xfrm>
        </p:spPr>
        <p:txBody>
          <a:bodyPr>
            <a:noAutofit/>
          </a:bodyPr>
          <a:lstStyle>
            <a:lvl1pPr>
              <a:spcAft>
                <a:spcPts val="0"/>
              </a:spcAft>
              <a:defRPr sz="1800" b="0">
                <a:solidFill>
                  <a:schemeClr val="tx2"/>
                </a:solidFill>
                <a:latin typeface="Public Sans SemiBold" pitchFamily="2" charset="0"/>
              </a:defRPr>
            </a:lvl1pPr>
            <a:lvl2pPr>
              <a:spcAft>
                <a:spcPts val="0"/>
              </a:spcAft>
              <a:defRPr sz="1800" b="0">
                <a:solidFill>
                  <a:schemeClr val="tx2"/>
                </a:solidFill>
                <a:latin typeface="+mn-lt"/>
              </a:defRPr>
            </a:lvl2pPr>
            <a:lvl3pPr marL="0" indent="0">
              <a:buNone/>
              <a:defRPr sz="2000">
                <a:solidFill>
                  <a:schemeClr val="bg1"/>
                </a:solidFill>
              </a:defRPr>
            </a:lvl3pPr>
            <a:lvl4pPr>
              <a:defRPr sz="2000">
                <a:solidFill>
                  <a:schemeClr val="bg1"/>
                </a:solidFill>
              </a:defRPr>
            </a:lvl4pPr>
            <a:lvl5pPr>
              <a:defRPr sz="2000">
                <a:solidFill>
                  <a:schemeClr val="bg1"/>
                </a:solidFill>
              </a:defRPr>
            </a:lvl5pPr>
          </a:lstStyle>
          <a:p>
            <a:pPr lvl="0"/>
            <a:r>
              <a:rPr lang="en-AU" noProof="0"/>
              <a:t>Click to edit presentation subtitle</a:t>
            </a:r>
          </a:p>
          <a:p>
            <a:pPr lvl="1"/>
            <a:r>
              <a:rPr lang="en-AU" noProof="0"/>
              <a:t>Date</a:t>
            </a:r>
          </a:p>
        </p:txBody>
      </p:sp>
      <p:cxnSp>
        <p:nvCxnSpPr>
          <p:cNvPr id="30" name="Straight Connector 29">
            <a:extLst>
              <a:ext uri="{FF2B5EF4-FFF2-40B4-BE49-F238E27FC236}">
                <a16:creationId xmlns:a16="http://schemas.microsoft.com/office/drawing/2014/main" id="{DAA6E147-BBBD-42B7-9ABA-CE600499F794}"/>
              </a:ext>
              <a:ext uri="{C183D7F6-B498-43B3-948B-1728B52AA6E4}">
                <adec:decorative xmlns:adec="http://schemas.microsoft.com/office/drawing/2017/decorative" val="1"/>
              </a:ext>
            </a:extLst>
          </p:cNvPr>
          <p:cNvCxnSpPr>
            <a:cxnSpLocks/>
          </p:cNvCxnSpPr>
          <p:nvPr userDrawn="1"/>
        </p:nvCxnSpPr>
        <p:spPr>
          <a:xfrm>
            <a:off x="9072000" y="2520000"/>
            <a:ext cx="2736000" cy="0"/>
          </a:xfrm>
          <a:prstGeom prst="line">
            <a:avLst/>
          </a:prstGeom>
          <a:ln w="9525">
            <a:solidFill>
              <a:schemeClr val="tx2"/>
            </a:solidFill>
          </a:ln>
        </p:spPr>
        <p:style>
          <a:lnRef idx="1">
            <a:schemeClr val="accent1"/>
          </a:lnRef>
          <a:fillRef idx="0">
            <a:schemeClr val="accent1"/>
          </a:fillRef>
          <a:effectRef idx="0">
            <a:schemeClr val="accent1"/>
          </a:effectRef>
          <a:fontRef idx="minor">
            <a:schemeClr val="tx1"/>
          </a:fontRef>
        </p:style>
      </p:cxnSp>
      <p:sp>
        <p:nvSpPr>
          <p:cNvPr id="15" name="Text Placeholder 14">
            <a:extLst>
              <a:ext uri="{FF2B5EF4-FFF2-40B4-BE49-F238E27FC236}">
                <a16:creationId xmlns:a16="http://schemas.microsoft.com/office/drawing/2014/main" id="{B9280053-307C-4D8A-BF45-7B6743FA55E3}"/>
              </a:ext>
            </a:extLst>
          </p:cNvPr>
          <p:cNvSpPr>
            <a:spLocks noGrp="1"/>
          </p:cNvSpPr>
          <p:nvPr>
            <p:ph type="body" sz="quarter" idx="11" hasCustomPrompt="1"/>
          </p:nvPr>
        </p:nvSpPr>
        <p:spPr>
          <a:xfrm>
            <a:off x="9072000" y="2663999"/>
            <a:ext cx="2760000" cy="612000"/>
          </a:xfrm>
        </p:spPr>
        <p:txBody>
          <a:bodyPr>
            <a:noAutofit/>
          </a:bodyPr>
          <a:lstStyle>
            <a:lvl1pPr>
              <a:spcAft>
                <a:spcPts val="0"/>
              </a:spcAft>
              <a:defRPr sz="1800" b="0">
                <a:solidFill>
                  <a:schemeClr val="tx2"/>
                </a:solidFill>
                <a:latin typeface="Public Sans SemiBold" pitchFamily="2" charset="0"/>
              </a:defRPr>
            </a:lvl1pPr>
            <a:lvl2pPr>
              <a:spcAft>
                <a:spcPts val="0"/>
              </a:spcAft>
              <a:defRPr sz="1800" b="0">
                <a:solidFill>
                  <a:schemeClr val="tx2"/>
                </a:solidFill>
                <a:latin typeface="+mn-lt"/>
              </a:defRPr>
            </a:lvl2pPr>
            <a:lvl3pPr marL="0" indent="0">
              <a:buNone/>
              <a:defRPr sz="2000">
                <a:solidFill>
                  <a:schemeClr val="bg1"/>
                </a:solidFill>
              </a:defRPr>
            </a:lvl3pPr>
            <a:lvl4pPr>
              <a:defRPr sz="2000">
                <a:solidFill>
                  <a:schemeClr val="bg1"/>
                </a:solidFill>
              </a:defRPr>
            </a:lvl4pPr>
            <a:lvl5pPr>
              <a:defRPr sz="2000">
                <a:solidFill>
                  <a:schemeClr val="bg1"/>
                </a:solidFill>
              </a:defRPr>
            </a:lvl5pPr>
          </a:lstStyle>
          <a:p>
            <a:pPr lvl="0"/>
            <a:r>
              <a:rPr lang="en-AU" noProof="0"/>
              <a:t>Presenter name</a:t>
            </a:r>
          </a:p>
          <a:p>
            <a:pPr lvl="1"/>
            <a:r>
              <a:rPr lang="en-AU" noProof="0"/>
              <a:t>Presenter title</a:t>
            </a:r>
          </a:p>
        </p:txBody>
      </p:sp>
      <p:sp>
        <p:nvSpPr>
          <p:cNvPr id="12" name="Rectangle 11">
            <a:extLst>
              <a:ext uri="{FF2B5EF4-FFF2-40B4-BE49-F238E27FC236}">
                <a16:creationId xmlns:a16="http://schemas.microsoft.com/office/drawing/2014/main" id="{C22230DC-8362-49DE-9881-F1BC5AE57DE5}"/>
              </a:ext>
              <a:ext uri="{C183D7F6-B498-43B3-948B-1728B52AA6E4}">
                <adec:decorative xmlns:adec="http://schemas.microsoft.com/office/drawing/2017/decorative" val="1"/>
              </a:ext>
            </a:extLst>
          </p:cNvPr>
          <p:cNvSpPr/>
          <p:nvPr userDrawn="1"/>
        </p:nvSpPr>
        <p:spPr>
          <a:xfrm>
            <a:off x="0" y="3429000"/>
            <a:ext cx="12192001" cy="3428998"/>
          </a:xfrm>
          <a:prstGeom prst="rect">
            <a:avLst/>
          </a:prstGeom>
          <a:solidFill>
            <a:srgbClr val="63001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algn="ctr"/>
            <a:endParaRPr lang="en-AU">
              <a:solidFill>
                <a:schemeClr val="accent3"/>
              </a:solidFill>
            </a:endParaRPr>
          </a:p>
        </p:txBody>
      </p:sp>
      <p:sp>
        <p:nvSpPr>
          <p:cNvPr id="13" name="Picture Placeholder 4">
            <a:extLst>
              <a:ext uri="{FF2B5EF4-FFF2-40B4-BE49-F238E27FC236}">
                <a16:creationId xmlns:a16="http://schemas.microsoft.com/office/drawing/2014/main" id="{EA9E3A1F-B35C-4BB3-828B-62FFD64CE61F}"/>
              </a:ext>
            </a:extLst>
          </p:cNvPr>
          <p:cNvSpPr>
            <a:spLocks noGrp="1"/>
          </p:cNvSpPr>
          <p:nvPr>
            <p:ph type="pic" sz="quarter" idx="14"/>
          </p:nvPr>
        </p:nvSpPr>
        <p:spPr>
          <a:xfrm>
            <a:off x="0" y="4093133"/>
            <a:ext cx="12192001" cy="2764867"/>
          </a:xfrm>
        </p:spPr>
        <p:txBody>
          <a:bodyPr anchor="t"/>
          <a:lstStyle>
            <a:lvl1pPr algn="l">
              <a:defRPr>
                <a:solidFill>
                  <a:schemeClr val="bg1"/>
                </a:solidFill>
              </a:defRPr>
            </a:lvl1pPr>
          </a:lstStyle>
          <a:p>
            <a:r>
              <a:rPr lang="en-US" noProof="0"/>
              <a:t>Click icon to add picture</a:t>
            </a:r>
            <a:endParaRPr lang="en-AU" noProof="0"/>
          </a:p>
        </p:txBody>
      </p:sp>
      <p:sp>
        <p:nvSpPr>
          <p:cNvPr id="3" name="Rectangle 2">
            <a:extLst>
              <a:ext uri="{FF2B5EF4-FFF2-40B4-BE49-F238E27FC236}">
                <a16:creationId xmlns:a16="http://schemas.microsoft.com/office/drawing/2014/main" id="{4155DCE6-4E10-7FB3-A3C0-D3B4EA3C1725}"/>
              </a:ext>
              <a:ext uri="{C183D7F6-B498-43B3-948B-1728B52AA6E4}">
                <adec:decorative xmlns:adec="http://schemas.microsoft.com/office/drawing/2017/decorative" val="1"/>
              </a:ext>
            </a:extLst>
          </p:cNvPr>
          <p:cNvSpPr/>
          <p:nvPr userDrawn="1"/>
        </p:nvSpPr>
        <p:spPr>
          <a:xfrm>
            <a:off x="0" y="3429000"/>
            <a:ext cx="12192001" cy="66413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algn="ctr"/>
            <a:endParaRPr lang="en-AU">
              <a:solidFill>
                <a:schemeClr val="bg1"/>
              </a:solidFill>
            </a:endParaRPr>
          </a:p>
        </p:txBody>
      </p:sp>
      <p:sp>
        <p:nvSpPr>
          <p:cNvPr id="5" name="Text Placeholder 14">
            <a:extLst>
              <a:ext uri="{FF2B5EF4-FFF2-40B4-BE49-F238E27FC236}">
                <a16:creationId xmlns:a16="http://schemas.microsoft.com/office/drawing/2014/main" id="{753A1230-6D1A-AB19-CCD7-3F4E12280DA8}"/>
              </a:ext>
            </a:extLst>
          </p:cNvPr>
          <p:cNvSpPr>
            <a:spLocks noGrp="1"/>
          </p:cNvSpPr>
          <p:nvPr>
            <p:ph type="body" sz="quarter" idx="16" hasCustomPrompt="1"/>
          </p:nvPr>
        </p:nvSpPr>
        <p:spPr>
          <a:xfrm>
            <a:off x="359999" y="3591432"/>
            <a:ext cx="5400000" cy="327273"/>
          </a:xfrm>
        </p:spPr>
        <p:txBody>
          <a:bodyPr>
            <a:noAutofit/>
          </a:bodyPr>
          <a:lstStyle>
            <a:lvl1pPr>
              <a:lnSpc>
                <a:spcPct val="100000"/>
              </a:lnSpc>
              <a:spcAft>
                <a:spcPts val="0"/>
              </a:spcAft>
              <a:defRPr sz="2400" b="0">
                <a:solidFill>
                  <a:schemeClr val="bg1"/>
                </a:solidFill>
                <a:latin typeface="Public Sans" pitchFamily="2" charset="0"/>
              </a:defRPr>
            </a:lvl1pPr>
            <a:lvl2pPr>
              <a:spcAft>
                <a:spcPts val="0"/>
              </a:spcAft>
              <a:defRPr sz="1600">
                <a:solidFill>
                  <a:schemeClr val="accent1"/>
                </a:solidFill>
                <a:latin typeface="+mn-lt"/>
              </a:defRPr>
            </a:lvl2pPr>
            <a:lvl3pPr marL="0" indent="0">
              <a:buNone/>
              <a:defRPr sz="2000">
                <a:solidFill>
                  <a:schemeClr val="bg1"/>
                </a:solidFill>
              </a:defRPr>
            </a:lvl3pPr>
            <a:lvl4pPr>
              <a:defRPr sz="2000">
                <a:solidFill>
                  <a:schemeClr val="bg1"/>
                </a:solidFill>
              </a:defRPr>
            </a:lvl4pPr>
            <a:lvl5pPr>
              <a:defRPr sz="2000">
                <a:solidFill>
                  <a:schemeClr val="bg1"/>
                </a:solidFill>
              </a:defRPr>
            </a:lvl5pPr>
          </a:lstStyle>
          <a:p>
            <a:pPr lvl="0"/>
            <a:r>
              <a:rPr lang="en-AU" noProof="0"/>
              <a:t>Optional text field</a:t>
            </a:r>
          </a:p>
        </p:txBody>
      </p:sp>
    </p:spTree>
    <p:extLst>
      <p:ext uri="{BB962C8B-B14F-4D97-AF65-F5344CB8AC3E}">
        <p14:creationId xmlns:p14="http://schemas.microsoft.com/office/powerpoint/2010/main" val="2277626843"/>
      </p:ext>
    </p:extLst>
  </p:cSld>
  <p:clrMapOvr>
    <a:masterClrMapping/>
  </p:clrMapOvr>
  <p:extLst>
    <p:ext uri="{DCECCB84-F9BA-43D5-87BE-67443E8EF086}">
      <p15:sldGuideLst xmlns:p15="http://schemas.microsoft.com/office/powerpoint/2012/main"/>
    </p:ext>
  </p:extLst>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Cover 7">
    <p:bg>
      <p:bgPr>
        <a:solidFill>
          <a:schemeClr val="bg1"/>
        </a:solidFill>
        <a:effectLst/>
      </p:bgPr>
    </p:bg>
    <p:spTree>
      <p:nvGrpSpPr>
        <p:cNvPr id="1" name=""/>
        <p:cNvGrpSpPr/>
        <p:nvPr/>
      </p:nvGrpSpPr>
      <p:grpSpPr>
        <a:xfrm>
          <a:off x="0" y="0"/>
          <a:ext cx="0" cy="0"/>
          <a:chOff x="0" y="0"/>
          <a:chExt cx="0" cy="0"/>
        </a:xfrm>
      </p:grpSpPr>
      <p:sp>
        <p:nvSpPr>
          <p:cNvPr id="19" name="Text Placeholder 14">
            <a:extLst>
              <a:ext uri="{FF2B5EF4-FFF2-40B4-BE49-F238E27FC236}">
                <a16:creationId xmlns:a16="http://schemas.microsoft.com/office/drawing/2014/main" id="{65ADF2A8-47EE-4D17-8518-3D05FEA4E4FB}"/>
              </a:ext>
              <a:ext uri="{C183D7F6-B498-43B3-948B-1728B52AA6E4}">
                <adec:decorative xmlns:adec="http://schemas.microsoft.com/office/drawing/2017/decorative" val="1"/>
              </a:ext>
            </a:extLst>
          </p:cNvPr>
          <p:cNvSpPr>
            <a:spLocks noGrp="1"/>
          </p:cNvSpPr>
          <p:nvPr>
            <p:ph type="body" sz="quarter" idx="15" hasCustomPrompt="1"/>
          </p:nvPr>
        </p:nvSpPr>
        <p:spPr>
          <a:xfrm>
            <a:off x="359999" y="359999"/>
            <a:ext cx="8531999" cy="684000"/>
          </a:xfrm>
        </p:spPr>
        <p:txBody>
          <a:bodyPr>
            <a:noAutofit/>
          </a:bodyPr>
          <a:lstStyle>
            <a:lvl1pPr>
              <a:spcAft>
                <a:spcPts val="0"/>
              </a:spcAft>
              <a:defRPr sz="1200" b="0">
                <a:solidFill>
                  <a:schemeClr val="tx2"/>
                </a:solidFill>
                <a:latin typeface="Public Sans SemiBold" pitchFamily="2" charset="0"/>
              </a:defRPr>
            </a:lvl1pPr>
            <a:lvl2pPr>
              <a:spcAft>
                <a:spcPts val="0"/>
              </a:spcAft>
              <a:defRPr sz="1600">
                <a:solidFill>
                  <a:schemeClr val="accent1"/>
                </a:solidFill>
                <a:latin typeface="+mn-lt"/>
              </a:defRPr>
            </a:lvl2pPr>
            <a:lvl3pPr marL="0" indent="0">
              <a:buNone/>
              <a:defRPr sz="2000">
                <a:solidFill>
                  <a:schemeClr val="bg1"/>
                </a:solidFill>
              </a:defRPr>
            </a:lvl3pPr>
            <a:lvl4pPr>
              <a:defRPr sz="2000">
                <a:solidFill>
                  <a:schemeClr val="bg1"/>
                </a:solidFill>
              </a:defRPr>
            </a:lvl4pPr>
            <a:lvl5pPr>
              <a:defRPr sz="2000">
                <a:solidFill>
                  <a:schemeClr val="bg1"/>
                </a:solidFill>
              </a:defRPr>
            </a:lvl5pPr>
          </a:lstStyle>
          <a:p>
            <a:pPr lvl="0"/>
            <a:r>
              <a:rPr lang="en-AU" noProof="0"/>
              <a:t>Descriptor</a:t>
            </a:r>
          </a:p>
        </p:txBody>
      </p:sp>
      <p:sp>
        <p:nvSpPr>
          <p:cNvPr id="2" name="Title 1"/>
          <p:cNvSpPr>
            <a:spLocks noGrp="1"/>
          </p:cNvSpPr>
          <p:nvPr>
            <p:ph type="ctrTitle" hasCustomPrompt="1"/>
          </p:nvPr>
        </p:nvSpPr>
        <p:spPr>
          <a:xfrm>
            <a:off x="359999" y="1152000"/>
            <a:ext cx="10728000" cy="1349740"/>
          </a:xfrm>
          <a:ln>
            <a:noFill/>
          </a:ln>
        </p:spPr>
        <p:txBody>
          <a:bodyPr anchor="t">
            <a:noAutofit/>
          </a:bodyPr>
          <a:lstStyle>
            <a:lvl1pPr algn="l">
              <a:lnSpc>
                <a:spcPct val="90000"/>
              </a:lnSpc>
              <a:defRPr sz="4800">
                <a:solidFill>
                  <a:schemeClr val="tx2"/>
                </a:solidFill>
              </a:defRPr>
            </a:lvl1pPr>
          </a:lstStyle>
          <a:p>
            <a:r>
              <a:rPr lang="en-AU" noProof="0"/>
              <a:t>Click to edit presentation title</a:t>
            </a:r>
          </a:p>
        </p:txBody>
      </p:sp>
      <p:cxnSp>
        <p:nvCxnSpPr>
          <p:cNvPr id="29" name="Straight Connector 28">
            <a:extLst>
              <a:ext uri="{FF2B5EF4-FFF2-40B4-BE49-F238E27FC236}">
                <a16:creationId xmlns:a16="http://schemas.microsoft.com/office/drawing/2014/main" id="{47648A08-5B3C-42A6-9590-4BC5F17E7E1C}"/>
              </a:ext>
              <a:ext uri="{C183D7F6-B498-43B3-948B-1728B52AA6E4}">
                <adec:decorative xmlns:adec="http://schemas.microsoft.com/office/drawing/2017/decorative" val="1"/>
              </a:ext>
            </a:extLst>
          </p:cNvPr>
          <p:cNvCxnSpPr>
            <a:cxnSpLocks/>
          </p:cNvCxnSpPr>
          <p:nvPr userDrawn="1"/>
        </p:nvCxnSpPr>
        <p:spPr>
          <a:xfrm>
            <a:off x="360000" y="2520000"/>
            <a:ext cx="8532000" cy="0"/>
          </a:xfrm>
          <a:prstGeom prst="line">
            <a:avLst/>
          </a:prstGeom>
          <a:ln w="9525">
            <a:solidFill>
              <a:schemeClr val="tx2"/>
            </a:solidFill>
          </a:ln>
        </p:spPr>
        <p:style>
          <a:lnRef idx="1">
            <a:schemeClr val="accent1"/>
          </a:lnRef>
          <a:fillRef idx="0">
            <a:schemeClr val="accent1"/>
          </a:fillRef>
          <a:effectRef idx="0">
            <a:schemeClr val="accent1"/>
          </a:effectRef>
          <a:fontRef idx="minor">
            <a:schemeClr val="tx1"/>
          </a:fontRef>
        </p:style>
      </p:cxnSp>
      <p:sp>
        <p:nvSpPr>
          <p:cNvPr id="28" name="Text Placeholder 14">
            <a:extLst>
              <a:ext uri="{FF2B5EF4-FFF2-40B4-BE49-F238E27FC236}">
                <a16:creationId xmlns:a16="http://schemas.microsoft.com/office/drawing/2014/main" id="{BF07D59F-E0C1-496D-B5E1-DB3993CA196F}"/>
              </a:ext>
            </a:extLst>
          </p:cNvPr>
          <p:cNvSpPr>
            <a:spLocks noGrp="1"/>
          </p:cNvSpPr>
          <p:nvPr>
            <p:ph type="body" sz="quarter" idx="13" hasCustomPrompt="1"/>
          </p:nvPr>
        </p:nvSpPr>
        <p:spPr>
          <a:xfrm>
            <a:off x="359999" y="2663999"/>
            <a:ext cx="8531999" cy="612000"/>
          </a:xfrm>
        </p:spPr>
        <p:txBody>
          <a:bodyPr>
            <a:noAutofit/>
          </a:bodyPr>
          <a:lstStyle>
            <a:lvl1pPr>
              <a:spcAft>
                <a:spcPts val="0"/>
              </a:spcAft>
              <a:defRPr sz="1800" b="0">
                <a:solidFill>
                  <a:schemeClr val="tx2"/>
                </a:solidFill>
                <a:latin typeface="Public Sans SemiBold" pitchFamily="2" charset="0"/>
              </a:defRPr>
            </a:lvl1pPr>
            <a:lvl2pPr>
              <a:spcAft>
                <a:spcPts val="0"/>
              </a:spcAft>
              <a:defRPr sz="1800" b="0">
                <a:solidFill>
                  <a:schemeClr val="tx2"/>
                </a:solidFill>
                <a:latin typeface="+mn-lt"/>
              </a:defRPr>
            </a:lvl2pPr>
            <a:lvl3pPr marL="0" indent="0">
              <a:buNone/>
              <a:defRPr sz="2000">
                <a:solidFill>
                  <a:schemeClr val="bg1"/>
                </a:solidFill>
              </a:defRPr>
            </a:lvl3pPr>
            <a:lvl4pPr>
              <a:defRPr sz="2000">
                <a:solidFill>
                  <a:schemeClr val="bg1"/>
                </a:solidFill>
              </a:defRPr>
            </a:lvl4pPr>
            <a:lvl5pPr>
              <a:defRPr sz="2000">
                <a:solidFill>
                  <a:schemeClr val="bg1"/>
                </a:solidFill>
              </a:defRPr>
            </a:lvl5pPr>
          </a:lstStyle>
          <a:p>
            <a:pPr lvl="0"/>
            <a:r>
              <a:rPr lang="en-AU" noProof="0"/>
              <a:t>Click to edit presentation subtitle</a:t>
            </a:r>
          </a:p>
          <a:p>
            <a:pPr lvl="1"/>
            <a:r>
              <a:rPr lang="en-AU" noProof="0"/>
              <a:t>Date</a:t>
            </a:r>
          </a:p>
        </p:txBody>
      </p:sp>
      <p:cxnSp>
        <p:nvCxnSpPr>
          <p:cNvPr id="30" name="Straight Connector 29">
            <a:extLst>
              <a:ext uri="{FF2B5EF4-FFF2-40B4-BE49-F238E27FC236}">
                <a16:creationId xmlns:a16="http://schemas.microsoft.com/office/drawing/2014/main" id="{DAA6E147-BBBD-42B7-9ABA-CE600499F794}"/>
              </a:ext>
              <a:ext uri="{C183D7F6-B498-43B3-948B-1728B52AA6E4}">
                <adec:decorative xmlns:adec="http://schemas.microsoft.com/office/drawing/2017/decorative" val="1"/>
              </a:ext>
            </a:extLst>
          </p:cNvPr>
          <p:cNvCxnSpPr>
            <a:cxnSpLocks/>
          </p:cNvCxnSpPr>
          <p:nvPr userDrawn="1"/>
        </p:nvCxnSpPr>
        <p:spPr>
          <a:xfrm>
            <a:off x="9072000" y="2520000"/>
            <a:ext cx="2736000" cy="0"/>
          </a:xfrm>
          <a:prstGeom prst="line">
            <a:avLst/>
          </a:prstGeom>
          <a:ln w="9525">
            <a:solidFill>
              <a:schemeClr val="tx2"/>
            </a:solidFill>
          </a:ln>
        </p:spPr>
        <p:style>
          <a:lnRef idx="1">
            <a:schemeClr val="accent1"/>
          </a:lnRef>
          <a:fillRef idx="0">
            <a:schemeClr val="accent1"/>
          </a:fillRef>
          <a:effectRef idx="0">
            <a:schemeClr val="accent1"/>
          </a:effectRef>
          <a:fontRef idx="minor">
            <a:schemeClr val="tx1"/>
          </a:fontRef>
        </p:style>
      </p:cxnSp>
      <p:sp>
        <p:nvSpPr>
          <p:cNvPr id="15" name="Text Placeholder 14">
            <a:extLst>
              <a:ext uri="{FF2B5EF4-FFF2-40B4-BE49-F238E27FC236}">
                <a16:creationId xmlns:a16="http://schemas.microsoft.com/office/drawing/2014/main" id="{B9280053-307C-4D8A-BF45-7B6743FA55E3}"/>
              </a:ext>
            </a:extLst>
          </p:cNvPr>
          <p:cNvSpPr>
            <a:spLocks noGrp="1"/>
          </p:cNvSpPr>
          <p:nvPr>
            <p:ph type="body" sz="quarter" idx="11" hasCustomPrompt="1"/>
          </p:nvPr>
        </p:nvSpPr>
        <p:spPr>
          <a:xfrm>
            <a:off x="9072000" y="2663999"/>
            <a:ext cx="2760000" cy="612000"/>
          </a:xfrm>
        </p:spPr>
        <p:txBody>
          <a:bodyPr>
            <a:noAutofit/>
          </a:bodyPr>
          <a:lstStyle>
            <a:lvl1pPr>
              <a:spcAft>
                <a:spcPts val="0"/>
              </a:spcAft>
              <a:defRPr sz="1800" b="0">
                <a:solidFill>
                  <a:schemeClr val="tx2"/>
                </a:solidFill>
                <a:latin typeface="Public Sans SemiBold" pitchFamily="2" charset="0"/>
              </a:defRPr>
            </a:lvl1pPr>
            <a:lvl2pPr>
              <a:spcAft>
                <a:spcPts val="0"/>
              </a:spcAft>
              <a:defRPr sz="1800" b="0">
                <a:solidFill>
                  <a:schemeClr val="tx2"/>
                </a:solidFill>
                <a:latin typeface="+mn-lt"/>
              </a:defRPr>
            </a:lvl2pPr>
            <a:lvl3pPr marL="0" indent="0">
              <a:buNone/>
              <a:defRPr sz="2000">
                <a:solidFill>
                  <a:schemeClr val="bg1"/>
                </a:solidFill>
              </a:defRPr>
            </a:lvl3pPr>
            <a:lvl4pPr>
              <a:defRPr sz="2000">
                <a:solidFill>
                  <a:schemeClr val="bg1"/>
                </a:solidFill>
              </a:defRPr>
            </a:lvl4pPr>
            <a:lvl5pPr>
              <a:defRPr sz="2000">
                <a:solidFill>
                  <a:schemeClr val="bg1"/>
                </a:solidFill>
              </a:defRPr>
            </a:lvl5pPr>
          </a:lstStyle>
          <a:p>
            <a:pPr lvl="0"/>
            <a:r>
              <a:rPr lang="en-AU" noProof="0"/>
              <a:t>Presenter name</a:t>
            </a:r>
          </a:p>
          <a:p>
            <a:pPr lvl="1"/>
            <a:r>
              <a:rPr lang="en-AU" noProof="0"/>
              <a:t>Presenter title</a:t>
            </a:r>
          </a:p>
        </p:txBody>
      </p:sp>
      <p:sp>
        <p:nvSpPr>
          <p:cNvPr id="12" name="Rectangle 11">
            <a:extLst>
              <a:ext uri="{FF2B5EF4-FFF2-40B4-BE49-F238E27FC236}">
                <a16:creationId xmlns:a16="http://schemas.microsoft.com/office/drawing/2014/main" id="{C22230DC-8362-49DE-9881-F1BC5AE57DE5}"/>
              </a:ext>
              <a:ext uri="{C183D7F6-B498-43B3-948B-1728B52AA6E4}">
                <adec:decorative xmlns:adec="http://schemas.microsoft.com/office/drawing/2017/decorative" val="1"/>
              </a:ext>
            </a:extLst>
          </p:cNvPr>
          <p:cNvSpPr/>
          <p:nvPr userDrawn="1"/>
        </p:nvSpPr>
        <p:spPr>
          <a:xfrm>
            <a:off x="0" y="3429000"/>
            <a:ext cx="12192001" cy="3428998"/>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algn="ctr"/>
            <a:endParaRPr lang="en-AU">
              <a:solidFill>
                <a:schemeClr val="accent3"/>
              </a:solidFill>
            </a:endParaRPr>
          </a:p>
        </p:txBody>
      </p:sp>
      <p:sp>
        <p:nvSpPr>
          <p:cNvPr id="13" name="Picture Placeholder 4">
            <a:extLst>
              <a:ext uri="{FF2B5EF4-FFF2-40B4-BE49-F238E27FC236}">
                <a16:creationId xmlns:a16="http://schemas.microsoft.com/office/drawing/2014/main" id="{EA9E3A1F-B35C-4BB3-828B-62FFD64CE61F}"/>
              </a:ext>
            </a:extLst>
          </p:cNvPr>
          <p:cNvSpPr>
            <a:spLocks noGrp="1"/>
          </p:cNvSpPr>
          <p:nvPr>
            <p:ph type="pic" sz="quarter" idx="14"/>
          </p:nvPr>
        </p:nvSpPr>
        <p:spPr>
          <a:xfrm>
            <a:off x="0" y="4093130"/>
            <a:ext cx="12192001" cy="2764867"/>
          </a:xfrm>
          <a:solidFill>
            <a:schemeClr val="accent2"/>
          </a:solidFill>
        </p:spPr>
        <p:txBody>
          <a:bodyPr anchor="t"/>
          <a:lstStyle>
            <a:lvl1pPr algn="l">
              <a:defRPr>
                <a:solidFill>
                  <a:schemeClr val="bg1"/>
                </a:solidFill>
              </a:defRPr>
            </a:lvl1pPr>
          </a:lstStyle>
          <a:p>
            <a:r>
              <a:rPr lang="en-US" noProof="0"/>
              <a:t>Click icon to add picture</a:t>
            </a:r>
            <a:endParaRPr lang="en-AU" noProof="0"/>
          </a:p>
        </p:txBody>
      </p:sp>
      <p:sp>
        <p:nvSpPr>
          <p:cNvPr id="3" name="Rectangle 2">
            <a:extLst>
              <a:ext uri="{FF2B5EF4-FFF2-40B4-BE49-F238E27FC236}">
                <a16:creationId xmlns:a16="http://schemas.microsoft.com/office/drawing/2014/main" id="{4155DCE6-4E10-7FB3-A3C0-D3B4EA3C1725}"/>
              </a:ext>
              <a:ext uri="{C183D7F6-B498-43B3-948B-1728B52AA6E4}">
                <adec:decorative xmlns:adec="http://schemas.microsoft.com/office/drawing/2017/decorative" val="1"/>
              </a:ext>
            </a:extLst>
          </p:cNvPr>
          <p:cNvSpPr/>
          <p:nvPr userDrawn="1"/>
        </p:nvSpPr>
        <p:spPr>
          <a:xfrm>
            <a:off x="0" y="3429000"/>
            <a:ext cx="12192001" cy="664133"/>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algn="ctr"/>
            <a:endParaRPr lang="en-AU">
              <a:solidFill>
                <a:schemeClr val="bg1"/>
              </a:solidFill>
            </a:endParaRPr>
          </a:p>
        </p:txBody>
      </p:sp>
    </p:spTree>
    <p:extLst>
      <p:ext uri="{BB962C8B-B14F-4D97-AF65-F5344CB8AC3E}">
        <p14:creationId xmlns:p14="http://schemas.microsoft.com/office/powerpoint/2010/main" val="1361091153"/>
      </p:ext>
    </p:extLst>
  </p:cSld>
  <p:clrMapOvr>
    <a:masterClrMapping/>
  </p:clrMapOvr>
  <p:extLst>
    <p:ext uri="{DCECCB84-F9BA-43D5-87BE-67443E8EF086}">
      <p15:sldGuideLst xmlns:p15="http://schemas.microsoft.com/office/powerpoint/2012/main"/>
    </p:ext>
  </p:extLst>
</p:sldLayout>
</file>

<file path=ppt/slideLayouts/slideLayout54.xml><?xml version="1.0" encoding="utf-8"?>
<p:sldLayout xmlns:a="http://schemas.openxmlformats.org/drawingml/2006/main" xmlns:r="http://schemas.openxmlformats.org/officeDocument/2006/relationships" xmlns:p="http://schemas.openxmlformats.org/presentationml/2006/main" userDrawn="1">
  <p:cSld name="Cover 8">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E57A2D9F-61E4-43DD-AEE4-7DB03212C80F}"/>
              </a:ext>
              <a:ext uri="{C183D7F6-B498-43B3-948B-1728B52AA6E4}">
                <adec:decorative xmlns:adec="http://schemas.microsoft.com/office/drawing/2017/decorative" val="1"/>
              </a:ext>
            </a:extLst>
          </p:cNvPr>
          <p:cNvSpPr/>
          <p:nvPr userDrawn="1"/>
        </p:nvSpPr>
        <p:spPr>
          <a:xfrm>
            <a:off x="0" y="0"/>
            <a:ext cx="12192001" cy="4032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algn="ctr"/>
            <a:endParaRPr lang="en-AU">
              <a:solidFill>
                <a:schemeClr val="bg1"/>
              </a:solidFill>
            </a:endParaRPr>
          </a:p>
        </p:txBody>
      </p:sp>
      <p:sp>
        <p:nvSpPr>
          <p:cNvPr id="12" name="Title 1">
            <a:extLst>
              <a:ext uri="{FF2B5EF4-FFF2-40B4-BE49-F238E27FC236}">
                <a16:creationId xmlns:a16="http://schemas.microsoft.com/office/drawing/2014/main" id="{BC68BAF8-335C-4258-8970-34792D0D6F9A}"/>
              </a:ext>
            </a:extLst>
          </p:cNvPr>
          <p:cNvSpPr>
            <a:spLocks noGrp="1"/>
          </p:cNvSpPr>
          <p:nvPr>
            <p:ph type="ctrTitle" hasCustomPrompt="1"/>
          </p:nvPr>
        </p:nvSpPr>
        <p:spPr>
          <a:xfrm>
            <a:off x="359999" y="360001"/>
            <a:ext cx="11448001" cy="1349740"/>
          </a:xfrm>
          <a:ln>
            <a:noFill/>
          </a:ln>
        </p:spPr>
        <p:txBody>
          <a:bodyPr anchor="t">
            <a:noAutofit/>
          </a:bodyPr>
          <a:lstStyle>
            <a:lvl1pPr algn="l">
              <a:lnSpc>
                <a:spcPct val="90000"/>
              </a:lnSpc>
              <a:defRPr sz="4800">
                <a:solidFill>
                  <a:schemeClr val="bg1"/>
                </a:solidFill>
              </a:defRPr>
            </a:lvl1pPr>
          </a:lstStyle>
          <a:p>
            <a:r>
              <a:rPr lang="en-AU" noProof="0"/>
              <a:t>Click to edit presentation title</a:t>
            </a:r>
          </a:p>
        </p:txBody>
      </p:sp>
      <p:cxnSp>
        <p:nvCxnSpPr>
          <p:cNvPr id="17" name="Straight Connector 16">
            <a:extLst>
              <a:ext uri="{FF2B5EF4-FFF2-40B4-BE49-F238E27FC236}">
                <a16:creationId xmlns:a16="http://schemas.microsoft.com/office/drawing/2014/main" id="{135775FC-5688-48DB-BC37-D315FF46AFC9}"/>
              </a:ext>
              <a:ext uri="{C183D7F6-B498-43B3-948B-1728B52AA6E4}">
                <adec:decorative xmlns:adec="http://schemas.microsoft.com/office/drawing/2017/decorative" val="1"/>
              </a:ext>
            </a:extLst>
          </p:cNvPr>
          <p:cNvCxnSpPr>
            <a:cxnSpLocks/>
          </p:cNvCxnSpPr>
          <p:nvPr userDrawn="1"/>
        </p:nvCxnSpPr>
        <p:spPr>
          <a:xfrm>
            <a:off x="360000" y="2304000"/>
            <a:ext cx="8532000" cy="0"/>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Text Placeholder 14">
            <a:extLst>
              <a:ext uri="{FF2B5EF4-FFF2-40B4-BE49-F238E27FC236}">
                <a16:creationId xmlns:a16="http://schemas.microsoft.com/office/drawing/2014/main" id="{08BF7407-D084-495E-9244-24241CFB7D88}"/>
              </a:ext>
            </a:extLst>
          </p:cNvPr>
          <p:cNvSpPr>
            <a:spLocks noGrp="1"/>
          </p:cNvSpPr>
          <p:nvPr>
            <p:ph type="body" sz="quarter" idx="14" hasCustomPrompt="1"/>
          </p:nvPr>
        </p:nvSpPr>
        <p:spPr>
          <a:xfrm>
            <a:off x="359999" y="2448000"/>
            <a:ext cx="8531999" cy="790835"/>
          </a:xfrm>
        </p:spPr>
        <p:txBody>
          <a:bodyPr>
            <a:noAutofit/>
          </a:bodyPr>
          <a:lstStyle>
            <a:lvl1pPr>
              <a:lnSpc>
                <a:spcPct val="100000"/>
              </a:lnSpc>
              <a:spcAft>
                <a:spcPts val="0"/>
              </a:spcAft>
              <a:defRPr sz="1800" b="0">
                <a:solidFill>
                  <a:schemeClr val="bg1"/>
                </a:solidFill>
                <a:latin typeface="Public Sans SemiBold" pitchFamily="2" charset="0"/>
              </a:defRPr>
            </a:lvl1pPr>
            <a:lvl2pPr>
              <a:lnSpc>
                <a:spcPct val="100000"/>
              </a:lnSpc>
              <a:spcAft>
                <a:spcPts val="0"/>
              </a:spcAft>
              <a:defRPr sz="1800" b="0">
                <a:solidFill>
                  <a:schemeClr val="bg1"/>
                </a:solidFill>
                <a:latin typeface="+mn-lt"/>
              </a:defRPr>
            </a:lvl2pPr>
            <a:lvl3pPr marL="0" indent="0">
              <a:buNone/>
              <a:defRPr sz="2000">
                <a:solidFill>
                  <a:schemeClr val="bg1"/>
                </a:solidFill>
              </a:defRPr>
            </a:lvl3pPr>
            <a:lvl4pPr>
              <a:defRPr sz="2000">
                <a:solidFill>
                  <a:schemeClr val="bg1"/>
                </a:solidFill>
              </a:defRPr>
            </a:lvl4pPr>
            <a:lvl5pPr>
              <a:defRPr sz="2000">
                <a:solidFill>
                  <a:schemeClr val="bg1"/>
                </a:solidFill>
              </a:defRPr>
            </a:lvl5pPr>
          </a:lstStyle>
          <a:p>
            <a:pPr lvl="0"/>
            <a:r>
              <a:rPr lang="en-AU" noProof="0"/>
              <a:t>Click to edit presentation subtitle</a:t>
            </a:r>
          </a:p>
          <a:p>
            <a:pPr lvl="1"/>
            <a:r>
              <a:rPr lang="en-AU" noProof="0"/>
              <a:t>Date</a:t>
            </a:r>
          </a:p>
        </p:txBody>
      </p:sp>
      <p:cxnSp>
        <p:nvCxnSpPr>
          <p:cNvPr id="20" name="Straight Connector 19">
            <a:extLst>
              <a:ext uri="{FF2B5EF4-FFF2-40B4-BE49-F238E27FC236}">
                <a16:creationId xmlns:a16="http://schemas.microsoft.com/office/drawing/2014/main" id="{266BD58B-B38C-4744-B38D-8569C0941831}"/>
              </a:ext>
              <a:ext uri="{C183D7F6-B498-43B3-948B-1728B52AA6E4}">
                <adec:decorative xmlns:adec="http://schemas.microsoft.com/office/drawing/2017/decorative" val="1"/>
              </a:ext>
            </a:extLst>
          </p:cNvPr>
          <p:cNvCxnSpPr>
            <a:cxnSpLocks/>
          </p:cNvCxnSpPr>
          <p:nvPr userDrawn="1"/>
        </p:nvCxnSpPr>
        <p:spPr>
          <a:xfrm>
            <a:off x="9072000" y="2304000"/>
            <a:ext cx="2736000" cy="0"/>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sp>
        <p:nvSpPr>
          <p:cNvPr id="13" name="Text Placeholder 14">
            <a:extLst>
              <a:ext uri="{FF2B5EF4-FFF2-40B4-BE49-F238E27FC236}">
                <a16:creationId xmlns:a16="http://schemas.microsoft.com/office/drawing/2014/main" id="{E1C27BB4-5285-4407-B0C8-6E513FF2F53B}"/>
              </a:ext>
            </a:extLst>
          </p:cNvPr>
          <p:cNvSpPr>
            <a:spLocks noGrp="1"/>
          </p:cNvSpPr>
          <p:nvPr>
            <p:ph type="body" sz="quarter" idx="13" hasCustomPrompt="1"/>
          </p:nvPr>
        </p:nvSpPr>
        <p:spPr>
          <a:xfrm>
            <a:off x="9072000" y="2448000"/>
            <a:ext cx="2736000" cy="790835"/>
          </a:xfrm>
        </p:spPr>
        <p:txBody>
          <a:bodyPr>
            <a:noAutofit/>
          </a:bodyPr>
          <a:lstStyle>
            <a:lvl1pPr>
              <a:spcAft>
                <a:spcPts val="0"/>
              </a:spcAft>
              <a:defRPr sz="1800" b="0">
                <a:solidFill>
                  <a:schemeClr val="bg1"/>
                </a:solidFill>
                <a:latin typeface="Public Sans SemiBold" pitchFamily="2" charset="0"/>
              </a:defRPr>
            </a:lvl1pPr>
            <a:lvl2pPr>
              <a:spcAft>
                <a:spcPts val="0"/>
              </a:spcAft>
              <a:defRPr sz="1800" b="0">
                <a:solidFill>
                  <a:schemeClr val="bg1"/>
                </a:solidFill>
                <a:latin typeface="+mn-lt"/>
              </a:defRPr>
            </a:lvl2pPr>
            <a:lvl3pPr marL="0" indent="0">
              <a:buNone/>
              <a:defRPr sz="2000">
                <a:solidFill>
                  <a:schemeClr val="bg1"/>
                </a:solidFill>
              </a:defRPr>
            </a:lvl3pPr>
            <a:lvl4pPr>
              <a:defRPr sz="2000">
                <a:solidFill>
                  <a:schemeClr val="bg1"/>
                </a:solidFill>
              </a:defRPr>
            </a:lvl4pPr>
            <a:lvl5pPr>
              <a:defRPr sz="2000">
                <a:solidFill>
                  <a:schemeClr val="bg1"/>
                </a:solidFill>
              </a:defRPr>
            </a:lvl5pPr>
          </a:lstStyle>
          <a:p>
            <a:pPr lvl="0"/>
            <a:r>
              <a:rPr lang="en-AU" noProof="0"/>
              <a:t>Presenter name</a:t>
            </a:r>
          </a:p>
          <a:p>
            <a:pPr lvl="1"/>
            <a:r>
              <a:rPr lang="en-AU" noProof="0"/>
              <a:t>Presenter title</a:t>
            </a:r>
          </a:p>
        </p:txBody>
      </p:sp>
      <p:sp>
        <p:nvSpPr>
          <p:cNvPr id="7" name="Rectangle 6">
            <a:extLst>
              <a:ext uri="{FF2B5EF4-FFF2-40B4-BE49-F238E27FC236}">
                <a16:creationId xmlns:a16="http://schemas.microsoft.com/office/drawing/2014/main" id="{71C1630E-75DD-4988-B412-5BC99B5B5062}"/>
              </a:ext>
              <a:ext uri="{C183D7F6-B498-43B3-948B-1728B52AA6E4}">
                <adec:decorative xmlns:adec="http://schemas.microsoft.com/office/drawing/2017/decorative" val="1"/>
              </a:ext>
            </a:extLst>
          </p:cNvPr>
          <p:cNvSpPr/>
          <p:nvPr userDrawn="1"/>
        </p:nvSpPr>
        <p:spPr>
          <a:xfrm>
            <a:off x="0" y="4032000"/>
            <a:ext cx="12192001" cy="111442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algn="ctr"/>
            <a:endParaRPr lang="en-AU">
              <a:solidFill>
                <a:schemeClr val="accent3"/>
              </a:solidFill>
            </a:endParaRPr>
          </a:p>
        </p:txBody>
      </p:sp>
      <p:sp>
        <p:nvSpPr>
          <p:cNvPr id="24" name="Text Placeholder 14">
            <a:extLst>
              <a:ext uri="{FF2B5EF4-FFF2-40B4-BE49-F238E27FC236}">
                <a16:creationId xmlns:a16="http://schemas.microsoft.com/office/drawing/2014/main" id="{CBB58239-EFE3-4428-B99A-7DBA40344012}"/>
              </a:ext>
            </a:extLst>
          </p:cNvPr>
          <p:cNvSpPr>
            <a:spLocks noGrp="1"/>
          </p:cNvSpPr>
          <p:nvPr>
            <p:ph type="body" sz="quarter" idx="15" hasCustomPrompt="1"/>
          </p:nvPr>
        </p:nvSpPr>
        <p:spPr>
          <a:xfrm>
            <a:off x="359999" y="5747125"/>
            <a:ext cx="8531999" cy="684000"/>
          </a:xfrm>
        </p:spPr>
        <p:txBody>
          <a:bodyPr anchor="b" anchorCtr="0">
            <a:noAutofit/>
          </a:bodyPr>
          <a:lstStyle>
            <a:lvl1pPr>
              <a:spcAft>
                <a:spcPts val="0"/>
              </a:spcAft>
              <a:defRPr sz="1200" b="0">
                <a:solidFill>
                  <a:schemeClr val="tx2"/>
                </a:solidFill>
                <a:latin typeface="Public Sans SemiBold" pitchFamily="2" charset="0"/>
              </a:defRPr>
            </a:lvl1pPr>
            <a:lvl2pPr>
              <a:spcAft>
                <a:spcPts val="0"/>
              </a:spcAft>
              <a:defRPr sz="1600">
                <a:solidFill>
                  <a:schemeClr val="accent1"/>
                </a:solidFill>
                <a:latin typeface="+mn-lt"/>
              </a:defRPr>
            </a:lvl2pPr>
            <a:lvl3pPr marL="0" indent="0">
              <a:buNone/>
              <a:defRPr sz="2000">
                <a:solidFill>
                  <a:schemeClr val="bg1"/>
                </a:solidFill>
              </a:defRPr>
            </a:lvl3pPr>
            <a:lvl4pPr>
              <a:defRPr sz="2000">
                <a:solidFill>
                  <a:schemeClr val="bg1"/>
                </a:solidFill>
              </a:defRPr>
            </a:lvl4pPr>
            <a:lvl5pPr>
              <a:defRPr sz="2000">
                <a:solidFill>
                  <a:schemeClr val="bg1"/>
                </a:solidFill>
              </a:defRPr>
            </a:lvl5pPr>
          </a:lstStyle>
          <a:p>
            <a:pPr lvl="0"/>
            <a:r>
              <a:rPr lang="en-AU" noProof="0"/>
              <a:t>Descriptor</a:t>
            </a:r>
          </a:p>
        </p:txBody>
      </p:sp>
      <p:pic>
        <p:nvPicPr>
          <p:cNvPr id="5" name="Picture 4" descr="NSW Government logo">
            <a:extLst>
              <a:ext uri="{FF2B5EF4-FFF2-40B4-BE49-F238E27FC236}">
                <a16:creationId xmlns:a16="http://schemas.microsoft.com/office/drawing/2014/main" id="{1275AC60-D9B4-4746-B3F7-C112360E69A4}"/>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221200" y="5745600"/>
            <a:ext cx="630000" cy="685525"/>
          </a:xfrm>
          <a:prstGeom prst="rect">
            <a:avLst/>
          </a:prstGeom>
        </p:spPr>
      </p:pic>
    </p:spTree>
    <p:extLst>
      <p:ext uri="{BB962C8B-B14F-4D97-AF65-F5344CB8AC3E}">
        <p14:creationId xmlns:p14="http://schemas.microsoft.com/office/powerpoint/2010/main" val="1526973574"/>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Cover 9">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E57A2D9F-61E4-43DD-AEE4-7DB03212C80F}"/>
              </a:ext>
              <a:ext uri="{C183D7F6-B498-43B3-948B-1728B52AA6E4}">
                <adec:decorative xmlns:adec="http://schemas.microsoft.com/office/drawing/2017/decorative" val="1"/>
              </a:ext>
            </a:extLst>
          </p:cNvPr>
          <p:cNvSpPr/>
          <p:nvPr userDrawn="1"/>
        </p:nvSpPr>
        <p:spPr>
          <a:xfrm>
            <a:off x="0" y="0"/>
            <a:ext cx="12192001" cy="4032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algn="ctr"/>
            <a:endParaRPr lang="en-AU">
              <a:solidFill>
                <a:schemeClr val="bg1"/>
              </a:solidFill>
            </a:endParaRPr>
          </a:p>
        </p:txBody>
      </p:sp>
      <p:sp>
        <p:nvSpPr>
          <p:cNvPr id="12" name="Title 1">
            <a:extLst>
              <a:ext uri="{FF2B5EF4-FFF2-40B4-BE49-F238E27FC236}">
                <a16:creationId xmlns:a16="http://schemas.microsoft.com/office/drawing/2014/main" id="{BC68BAF8-335C-4258-8970-34792D0D6F9A}"/>
              </a:ext>
            </a:extLst>
          </p:cNvPr>
          <p:cNvSpPr>
            <a:spLocks noGrp="1"/>
          </p:cNvSpPr>
          <p:nvPr>
            <p:ph type="ctrTitle" hasCustomPrompt="1"/>
          </p:nvPr>
        </p:nvSpPr>
        <p:spPr>
          <a:xfrm>
            <a:off x="359999" y="360001"/>
            <a:ext cx="11448001" cy="1349740"/>
          </a:xfrm>
          <a:ln>
            <a:noFill/>
          </a:ln>
        </p:spPr>
        <p:txBody>
          <a:bodyPr anchor="t">
            <a:noAutofit/>
          </a:bodyPr>
          <a:lstStyle>
            <a:lvl1pPr algn="l">
              <a:lnSpc>
                <a:spcPct val="90000"/>
              </a:lnSpc>
              <a:defRPr sz="4800">
                <a:solidFill>
                  <a:schemeClr val="bg1"/>
                </a:solidFill>
              </a:defRPr>
            </a:lvl1pPr>
          </a:lstStyle>
          <a:p>
            <a:r>
              <a:rPr lang="en-AU" noProof="0"/>
              <a:t>Click to edit presentation title</a:t>
            </a:r>
          </a:p>
        </p:txBody>
      </p:sp>
      <p:cxnSp>
        <p:nvCxnSpPr>
          <p:cNvPr id="17" name="Straight Connector 16">
            <a:extLst>
              <a:ext uri="{FF2B5EF4-FFF2-40B4-BE49-F238E27FC236}">
                <a16:creationId xmlns:a16="http://schemas.microsoft.com/office/drawing/2014/main" id="{135775FC-5688-48DB-BC37-D315FF46AFC9}"/>
              </a:ext>
              <a:ext uri="{C183D7F6-B498-43B3-948B-1728B52AA6E4}">
                <adec:decorative xmlns:adec="http://schemas.microsoft.com/office/drawing/2017/decorative" val="1"/>
              </a:ext>
            </a:extLst>
          </p:cNvPr>
          <p:cNvCxnSpPr>
            <a:cxnSpLocks/>
          </p:cNvCxnSpPr>
          <p:nvPr userDrawn="1"/>
        </p:nvCxnSpPr>
        <p:spPr>
          <a:xfrm>
            <a:off x="360000" y="2304000"/>
            <a:ext cx="8532000" cy="0"/>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Text Placeholder 14">
            <a:extLst>
              <a:ext uri="{FF2B5EF4-FFF2-40B4-BE49-F238E27FC236}">
                <a16:creationId xmlns:a16="http://schemas.microsoft.com/office/drawing/2014/main" id="{08BF7407-D084-495E-9244-24241CFB7D88}"/>
              </a:ext>
            </a:extLst>
          </p:cNvPr>
          <p:cNvSpPr>
            <a:spLocks noGrp="1"/>
          </p:cNvSpPr>
          <p:nvPr>
            <p:ph type="body" sz="quarter" idx="14" hasCustomPrompt="1"/>
          </p:nvPr>
        </p:nvSpPr>
        <p:spPr>
          <a:xfrm>
            <a:off x="359999" y="2448000"/>
            <a:ext cx="8531999" cy="790835"/>
          </a:xfrm>
        </p:spPr>
        <p:txBody>
          <a:bodyPr>
            <a:noAutofit/>
          </a:bodyPr>
          <a:lstStyle>
            <a:lvl1pPr>
              <a:lnSpc>
                <a:spcPct val="100000"/>
              </a:lnSpc>
              <a:spcAft>
                <a:spcPts val="0"/>
              </a:spcAft>
              <a:defRPr sz="1800" b="0">
                <a:solidFill>
                  <a:schemeClr val="bg1"/>
                </a:solidFill>
                <a:latin typeface="Public Sans SemiBold" pitchFamily="2" charset="0"/>
              </a:defRPr>
            </a:lvl1pPr>
            <a:lvl2pPr>
              <a:lnSpc>
                <a:spcPct val="100000"/>
              </a:lnSpc>
              <a:spcAft>
                <a:spcPts val="0"/>
              </a:spcAft>
              <a:defRPr sz="1800" b="0">
                <a:solidFill>
                  <a:schemeClr val="bg1"/>
                </a:solidFill>
                <a:latin typeface="+mn-lt"/>
              </a:defRPr>
            </a:lvl2pPr>
            <a:lvl3pPr marL="0" indent="0">
              <a:buNone/>
              <a:defRPr sz="2000">
                <a:solidFill>
                  <a:schemeClr val="bg1"/>
                </a:solidFill>
              </a:defRPr>
            </a:lvl3pPr>
            <a:lvl4pPr>
              <a:defRPr sz="2000">
                <a:solidFill>
                  <a:schemeClr val="bg1"/>
                </a:solidFill>
              </a:defRPr>
            </a:lvl4pPr>
            <a:lvl5pPr>
              <a:defRPr sz="2000">
                <a:solidFill>
                  <a:schemeClr val="bg1"/>
                </a:solidFill>
              </a:defRPr>
            </a:lvl5pPr>
          </a:lstStyle>
          <a:p>
            <a:pPr lvl="0"/>
            <a:r>
              <a:rPr lang="en-AU" noProof="0"/>
              <a:t>Click to edit presentation subtitle</a:t>
            </a:r>
          </a:p>
          <a:p>
            <a:pPr lvl="1"/>
            <a:r>
              <a:rPr lang="en-AU" noProof="0"/>
              <a:t>Date</a:t>
            </a:r>
          </a:p>
        </p:txBody>
      </p:sp>
      <p:cxnSp>
        <p:nvCxnSpPr>
          <p:cNvPr id="20" name="Straight Connector 19">
            <a:extLst>
              <a:ext uri="{FF2B5EF4-FFF2-40B4-BE49-F238E27FC236}">
                <a16:creationId xmlns:a16="http://schemas.microsoft.com/office/drawing/2014/main" id="{266BD58B-B38C-4744-B38D-8569C0941831}"/>
              </a:ext>
              <a:ext uri="{C183D7F6-B498-43B3-948B-1728B52AA6E4}">
                <adec:decorative xmlns:adec="http://schemas.microsoft.com/office/drawing/2017/decorative" val="1"/>
              </a:ext>
            </a:extLst>
          </p:cNvPr>
          <p:cNvCxnSpPr>
            <a:cxnSpLocks/>
          </p:cNvCxnSpPr>
          <p:nvPr userDrawn="1"/>
        </p:nvCxnSpPr>
        <p:spPr>
          <a:xfrm>
            <a:off x="9072000" y="2304000"/>
            <a:ext cx="2736000" cy="0"/>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sp>
        <p:nvSpPr>
          <p:cNvPr id="13" name="Text Placeholder 14">
            <a:extLst>
              <a:ext uri="{FF2B5EF4-FFF2-40B4-BE49-F238E27FC236}">
                <a16:creationId xmlns:a16="http://schemas.microsoft.com/office/drawing/2014/main" id="{E1C27BB4-5285-4407-B0C8-6E513FF2F53B}"/>
              </a:ext>
            </a:extLst>
          </p:cNvPr>
          <p:cNvSpPr>
            <a:spLocks noGrp="1"/>
          </p:cNvSpPr>
          <p:nvPr>
            <p:ph type="body" sz="quarter" idx="13" hasCustomPrompt="1"/>
          </p:nvPr>
        </p:nvSpPr>
        <p:spPr>
          <a:xfrm>
            <a:off x="9072000" y="2448000"/>
            <a:ext cx="2736000" cy="790835"/>
          </a:xfrm>
        </p:spPr>
        <p:txBody>
          <a:bodyPr>
            <a:noAutofit/>
          </a:bodyPr>
          <a:lstStyle>
            <a:lvl1pPr>
              <a:spcAft>
                <a:spcPts val="0"/>
              </a:spcAft>
              <a:defRPr sz="1800" b="0">
                <a:solidFill>
                  <a:schemeClr val="bg1"/>
                </a:solidFill>
                <a:latin typeface="Public Sans SemiBold" pitchFamily="2" charset="0"/>
              </a:defRPr>
            </a:lvl1pPr>
            <a:lvl2pPr>
              <a:spcAft>
                <a:spcPts val="0"/>
              </a:spcAft>
              <a:defRPr sz="1800" b="0">
                <a:solidFill>
                  <a:schemeClr val="bg1"/>
                </a:solidFill>
                <a:latin typeface="+mn-lt"/>
              </a:defRPr>
            </a:lvl2pPr>
            <a:lvl3pPr marL="0" indent="0">
              <a:buNone/>
              <a:defRPr sz="2000">
                <a:solidFill>
                  <a:schemeClr val="bg1"/>
                </a:solidFill>
              </a:defRPr>
            </a:lvl3pPr>
            <a:lvl4pPr>
              <a:defRPr sz="2000">
                <a:solidFill>
                  <a:schemeClr val="bg1"/>
                </a:solidFill>
              </a:defRPr>
            </a:lvl4pPr>
            <a:lvl5pPr>
              <a:defRPr sz="2000">
                <a:solidFill>
                  <a:schemeClr val="bg1"/>
                </a:solidFill>
              </a:defRPr>
            </a:lvl5pPr>
          </a:lstStyle>
          <a:p>
            <a:pPr lvl="0"/>
            <a:r>
              <a:rPr lang="en-AU" noProof="0"/>
              <a:t>Presenter name</a:t>
            </a:r>
          </a:p>
          <a:p>
            <a:pPr lvl="1"/>
            <a:r>
              <a:rPr lang="en-AU" noProof="0"/>
              <a:t>Presenter title</a:t>
            </a:r>
          </a:p>
        </p:txBody>
      </p:sp>
      <p:sp>
        <p:nvSpPr>
          <p:cNvPr id="7" name="Rectangle 6">
            <a:extLst>
              <a:ext uri="{FF2B5EF4-FFF2-40B4-BE49-F238E27FC236}">
                <a16:creationId xmlns:a16="http://schemas.microsoft.com/office/drawing/2014/main" id="{71C1630E-75DD-4988-B412-5BC99B5B5062}"/>
              </a:ext>
              <a:ext uri="{C183D7F6-B498-43B3-948B-1728B52AA6E4}">
                <adec:decorative xmlns:adec="http://schemas.microsoft.com/office/drawing/2017/decorative" val="1"/>
              </a:ext>
            </a:extLst>
          </p:cNvPr>
          <p:cNvSpPr/>
          <p:nvPr userDrawn="1"/>
        </p:nvSpPr>
        <p:spPr>
          <a:xfrm>
            <a:off x="0" y="4032000"/>
            <a:ext cx="12192001" cy="111442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algn="ctr"/>
            <a:endParaRPr lang="en-AU">
              <a:solidFill>
                <a:schemeClr val="accent3"/>
              </a:solidFill>
            </a:endParaRPr>
          </a:p>
        </p:txBody>
      </p:sp>
      <p:sp>
        <p:nvSpPr>
          <p:cNvPr id="24" name="Text Placeholder 14">
            <a:extLst>
              <a:ext uri="{FF2B5EF4-FFF2-40B4-BE49-F238E27FC236}">
                <a16:creationId xmlns:a16="http://schemas.microsoft.com/office/drawing/2014/main" id="{CBB58239-EFE3-4428-B99A-7DBA40344012}"/>
              </a:ext>
            </a:extLst>
          </p:cNvPr>
          <p:cNvSpPr>
            <a:spLocks noGrp="1"/>
          </p:cNvSpPr>
          <p:nvPr>
            <p:ph type="body" sz="quarter" idx="15" hasCustomPrompt="1"/>
          </p:nvPr>
        </p:nvSpPr>
        <p:spPr>
          <a:xfrm>
            <a:off x="359999" y="5747125"/>
            <a:ext cx="8531999" cy="684000"/>
          </a:xfrm>
        </p:spPr>
        <p:txBody>
          <a:bodyPr anchor="b" anchorCtr="0">
            <a:noAutofit/>
          </a:bodyPr>
          <a:lstStyle>
            <a:lvl1pPr>
              <a:spcAft>
                <a:spcPts val="0"/>
              </a:spcAft>
              <a:defRPr sz="1200" b="0">
                <a:solidFill>
                  <a:schemeClr val="tx2"/>
                </a:solidFill>
                <a:latin typeface="Public Sans SemiBold" pitchFamily="2" charset="0"/>
              </a:defRPr>
            </a:lvl1pPr>
            <a:lvl2pPr>
              <a:spcAft>
                <a:spcPts val="0"/>
              </a:spcAft>
              <a:defRPr sz="1600">
                <a:solidFill>
                  <a:schemeClr val="accent1"/>
                </a:solidFill>
                <a:latin typeface="+mn-lt"/>
              </a:defRPr>
            </a:lvl2pPr>
            <a:lvl3pPr marL="0" indent="0">
              <a:buNone/>
              <a:defRPr sz="2000">
                <a:solidFill>
                  <a:schemeClr val="bg1"/>
                </a:solidFill>
              </a:defRPr>
            </a:lvl3pPr>
            <a:lvl4pPr>
              <a:defRPr sz="2000">
                <a:solidFill>
                  <a:schemeClr val="bg1"/>
                </a:solidFill>
              </a:defRPr>
            </a:lvl4pPr>
            <a:lvl5pPr>
              <a:defRPr sz="2000">
                <a:solidFill>
                  <a:schemeClr val="bg1"/>
                </a:solidFill>
              </a:defRPr>
            </a:lvl5pPr>
          </a:lstStyle>
          <a:p>
            <a:pPr lvl="0"/>
            <a:r>
              <a:rPr lang="en-AU" noProof="0"/>
              <a:t>Descriptor</a:t>
            </a:r>
          </a:p>
        </p:txBody>
      </p:sp>
      <p:pic>
        <p:nvPicPr>
          <p:cNvPr id="5" name="Picture 4" descr="NSW Government logo">
            <a:extLst>
              <a:ext uri="{FF2B5EF4-FFF2-40B4-BE49-F238E27FC236}">
                <a16:creationId xmlns:a16="http://schemas.microsoft.com/office/drawing/2014/main" id="{1275AC60-D9B4-4746-B3F7-C112360E69A4}"/>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221200" y="5745600"/>
            <a:ext cx="630000" cy="685525"/>
          </a:xfrm>
          <a:prstGeom prst="rect">
            <a:avLst/>
          </a:prstGeom>
        </p:spPr>
      </p:pic>
    </p:spTree>
    <p:extLst>
      <p:ext uri="{BB962C8B-B14F-4D97-AF65-F5344CB8AC3E}">
        <p14:creationId xmlns:p14="http://schemas.microsoft.com/office/powerpoint/2010/main" val="3455245197"/>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Cover 11">
    <p:bg>
      <p:bgPr>
        <a:solidFill>
          <a:schemeClr val="bg1"/>
        </a:solid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22015FA7-CA1E-4E0E-B0CD-345D53738579}"/>
              </a:ext>
              <a:ext uri="{C183D7F6-B498-43B3-948B-1728B52AA6E4}">
                <adec:decorative xmlns:adec="http://schemas.microsoft.com/office/drawing/2017/decorative" val="1"/>
              </a:ext>
            </a:extLst>
          </p:cNvPr>
          <p:cNvSpPr>
            <a:spLocks/>
          </p:cNvSpPr>
          <p:nvPr userDrawn="1"/>
        </p:nvSpPr>
        <p:spPr>
          <a:xfrm>
            <a:off x="0" y="0"/>
            <a:ext cx="3060000" cy="68580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algn="ctr"/>
            <a:endParaRPr lang="en-AU"/>
          </a:p>
        </p:txBody>
      </p:sp>
      <p:sp>
        <p:nvSpPr>
          <p:cNvPr id="12" name="Rectangle 11">
            <a:extLst>
              <a:ext uri="{FF2B5EF4-FFF2-40B4-BE49-F238E27FC236}">
                <a16:creationId xmlns:a16="http://schemas.microsoft.com/office/drawing/2014/main" id="{6320689F-7778-4772-A061-7606945D2019}"/>
              </a:ext>
              <a:ext uri="{C183D7F6-B498-43B3-948B-1728B52AA6E4}">
                <adec:decorative xmlns:adec="http://schemas.microsoft.com/office/drawing/2017/decorative" val="1"/>
              </a:ext>
            </a:extLst>
          </p:cNvPr>
          <p:cNvSpPr/>
          <p:nvPr userDrawn="1"/>
        </p:nvSpPr>
        <p:spPr>
          <a:xfrm>
            <a:off x="3060000" y="0"/>
            <a:ext cx="1008000"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algn="ctr"/>
            <a:endParaRPr lang="en-AU"/>
          </a:p>
        </p:txBody>
      </p:sp>
      <p:cxnSp>
        <p:nvCxnSpPr>
          <p:cNvPr id="17" name="Straight Connector 16">
            <a:extLst>
              <a:ext uri="{FF2B5EF4-FFF2-40B4-BE49-F238E27FC236}">
                <a16:creationId xmlns:a16="http://schemas.microsoft.com/office/drawing/2014/main" id="{DDF86A80-8584-4C6D-B246-F9DF69752A8B}"/>
              </a:ext>
              <a:ext uri="{C183D7F6-B498-43B3-948B-1728B52AA6E4}">
                <adec:decorative xmlns:adec="http://schemas.microsoft.com/office/drawing/2017/decorative" val="1"/>
              </a:ext>
            </a:extLst>
          </p:cNvPr>
          <p:cNvCxnSpPr>
            <a:cxnSpLocks/>
          </p:cNvCxnSpPr>
          <p:nvPr userDrawn="1"/>
        </p:nvCxnSpPr>
        <p:spPr>
          <a:xfrm>
            <a:off x="4392000" y="360000"/>
            <a:ext cx="0" cy="601200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sp>
        <p:nvSpPr>
          <p:cNvPr id="14" name="Text Placeholder 14">
            <a:extLst>
              <a:ext uri="{FF2B5EF4-FFF2-40B4-BE49-F238E27FC236}">
                <a16:creationId xmlns:a16="http://schemas.microsoft.com/office/drawing/2014/main" id="{4A88B380-785F-4929-A251-FF36DB84C25B}"/>
              </a:ext>
              <a:ext uri="{C183D7F6-B498-43B3-948B-1728B52AA6E4}">
                <adec:decorative xmlns:adec="http://schemas.microsoft.com/office/drawing/2017/decorative" val="1"/>
              </a:ext>
            </a:extLst>
          </p:cNvPr>
          <p:cNvSpPr>
            <a:spLocks noGrp="1"/>
          </p:cNvSpPr>
          <p:nvPr>
            <p:ph type="body" sz="quarter" idx="15" hasCustomPrompt="1"/>
          </p:nvPr>
        </p:nvSpPr>
        <p:spPr>
          <a:xfrm>
            <a:off x="4571999" y="359999"/>
            <a:ext cx="6192000" cy="684000"/>
          </a:xfrm>
        </p:spPr>
        <p:txBody>
          <a:bodyPr>
            <a:noAutofit/>
          </a:bodyPr>
          <a:lstStyle>
            <a:lvl1pPr>
              <a:spcAft>
                <a:spcPts val="0"/>
              </a:spcAft>
              <a:defRPr sz="1200" b="0">
                <a:solidFill>
                  <a:schemeClr val="tx2"/>
                </a:solidFill>
                <a:latin typeface="Public Sans SemiBold" pitchFamily="2" charset="0"/>
              </a:defRPr>
            </a:lvl1pPr>
            <a:lvl2pPr>
              <a:spcAft>
                <a:spcPts val="0"/>
              </a:spcAft>
              <a:defRPr sz="1600">
                <a:solidFill>
                  <a:schemeClr val="accent1"/>
                </a:solidFill>
                <a:latin typeface="+mn-lt"/>
              </a:defRPr>
            </a:lvl2pPr>
            <a:lvl3pPr marL="0" indent="0">
              <a:buNone/>
              <a:defRPr sz="2000">
                <a:solidFill>
                  <a:schemeClr val="bg1"/>
                </a:solidFill>
              </a:defRPr>
            </a:lvl3pPr>
            <a:lvl4pPr>
              <a:defRPr sz="2000">
                <a:solidFill>
                  <a:schemeClr val="bg1"/>
                </a:solidFill>
              </a:defRPr>
            </a:lvl4pPr>
            <a:lvl5pPr>
              <a:defRPr sz="2000">
                <a:solidFill>
                  <a:schemeClr val="bg1"/>
                </a:solidFill>
              </a:defRPr>
            </a:lvl5pPr>
          </a:lstStyle>
          <a:p>
            <a:pPr lvl="0"/>
            <a:r>
              <a:rPr lang="en-AU" noProof="0"/>
              <a:t>Descriptor</a:t>
            </a:r>
          </a:p>
        </p:txBody>
      </p:sp>
      <p:sp>
        <p:nvSpPr>
          <p:cNvPr id="10" name="Title 1">
            <a:extLst>
              <a:ext uri="{FF2B5EF4-FFF2-40B4-BE49-F238E27FC236}">
                <a16:creationId xmlns:a16="http://schemas.microsoft.com/office/drawing/2014/main" id="{69D8C782-9AA5-4F84-947F-AAFB8EA314EF}"/>
              </a:ext>
            </a:extLst>
          </p:cNvPr>
          <p:cNvSpPr>
            <a:spLocks noGrp="1"/>
          </p:cNvSpPr>
          <p:nvPr>
            <p:ph type="ctrTitle" hasCustomPrompt="1"/>
          </p:nvPr>
        </p:nvSpPr>
        <p:spPr>
          <a:xfrm>
            <a:off x="4572000" y="1152000"/>
            <a:ext cx="6192000" cy="2520000"/>
          </a:xfrm>
          <a:ln>
            <a:noFill/>
          </a:ln>
        </p:spPr>
        <p:txBody>
          <a:bodyPr anchor="t">
            <a:noAutofit/>
          </a:bodyPr>
          <a:lstStyle>
            <a:lvl1pPr algn="l">
              <a:lnSpc>
                <a:spcPct val="90000"/>
              </a:lnSpc>
              <a:defRPr sz="4800">
                <a:solidFill>
                  <a:schemeClr val="tx2"/>
                </a:solidFill>
              </a:defRPr>
            </a:lvl1pPr>
          </a:lstStyle>
          <a:p>
            <a:r>
              <a:rPr lang="en-AU" noProof="0"/>
              <a:t>Click to edit presentation title</a:t>
            </a:r>
          </a:p>
        </p:txBody>
      </p:sp>
      <p:sp>
        <p:nvSpPr>
          <p:cNvPr id="13" name="Text Placeholder 14">
            <a:extLst>
              <a:ext uri="{FF2B5EF4-FFF2-40B4-BE49-F238E27FC236}">
                <a16:creationId xmlns:a16="http://schemas.microsoft.com/office/drawing/2014/main" id="{535593CA-BA91-4187-930C-8C07C260D8F8}"/>
              </a:ext>
            </a:extLst>
          </p:cNvPr>
          <p:cNvSpPr>
            <a:spLocks noGrp="1"/>
          </p:cNvSpPr>
          <p:nvPr>
            <p:ph type="body" sz="quarter" idx="14" hasCustomPrompt="1"/>
          </p:nvPr>
        </p:nvSpPr>
        <p:spPr>
          <a:xfrm>
            <a:off x="4572000" y="4032000"/>
            <a:ext cx="6192000" cy="684000"/>
          </a:xfrm>
        </p:spPr>
        <p:txBody>
          <a:bodyPr>
            <a:noAutofit/>
          </a:bodyPr>
          <a:lstStyle>
            <a:lvl1pPr>
              <a:spcAft>
                <a:spcPts val="0"/>
              </a:spcAft>
              <a:defRPr sz="1800" b="0">
                <a:solidFill>
                  <a:schemeClr val="tx2"/>
                </a:solidFill>
                <a:latin typeface="Public Sans SemiBold" pitchFamily="2" charset="0"/>
              </a:defRPr>
            </a:lvl1pPr>
            <a:lvl2pPr>
              <a:spcAft>
                <a:spcPts val="0"/>
              </a:spcAft>
              <a:defRPr sz="1600">
                <a:solidFill>
                  <a:schemeClr val="accent1"/>
                </a:solidFill>
                <a:latin typeface="+mn-lt"/>
              </a:defRPr>
            </a:lvl2pPr>
            <a:lvl3pPr marL="0" indent="0">
              <a:buNone/>
              <a:defRPr sz="2000">
                <a:solidFill>
                  <a:schemeClr val="bg1"/>
                </a:solidFill>
              </a:defRPr>
            </a:lvl3pPr>
            <a:lvl4pPr>
              <a:defRPr sz="2000">
                <a:solidFill>
                  <a:schemeClr val="bg1"/>
                </a:solidFill>
              </a:defRPr>
            </a:lvl4pPr>
            <a:lvl5pPr>
              <a:defRPr sz="2000">
                <a:solidFill>
                  <a:schemeClr val="bg1"/>
                </a:solidFill>
              </a:defRPr>
            </a:lvl5pPr>
          </a:lstStyle>
          <a:p>
            <a:pPr lvl="0"/>
            <a:r>
              <a:rPr lang="en-AU" noProof="0"/>
              <a:t>Click to edit presentation subtitle</a:t>
            </a:r>
          </a:p>
        </p:txBody>
      </p:sp>
      <p:sp>
        <p:nvSpPr>
          <p:cNvPr id="15" name="Text Placeholder 14">
            <a:extLst>
              <a:ext uri="{FF2B5EF4-FFF2-40B4-BE49-F238E27FC236}">
                <a16:creationId xmlns:a16="http://schemas.microsoft.com/office/drawing/2014/main" id="{B9280053-307C-4D8A-BF45-7B6743FA55E3}"/>
              </a:ext>
            </a:extLst>
          </p:cNvPr>
          <p:cNvSpPr>
            <a:spLocks noGrp="1"/>
          </p:cNvSpPr>
          <p:nvPr>
            <p:ph type="body" sz="quarter" idx="11" hasCustomPrompt="1"/>
          </p:nvPr>
        </p:nvSpPr>
        <p:spPr>
          <a:xfrm>
            <a:off x="4571999" y="5148000"/>
            <a:ext cx="6192000" cy="684000"/>
          </a:xfrm>
        </p:spPr>
        <p:txBody>
          <a:bodyPr>
            <a:noAutofit/>
          </a:bodyPr>
          <a:lstStyle>
            <a:lvl1pPr>
              <a:lnSpc>
                <a:spcPct val="100000"/>
              </a:lnSpc>
              <a:spcAft>
                <a:spcPts val="0"/>
              </a:spcAft>
              <a:defRPr sz="1800" b="0">
                <a:solidFill>
                  <a:schemeClr val="tx2"/>
                </a:solidFill>
                <a:latin typeface="Public Sans SemiBold" pitchFamily="2" charset="0"/>
              </a:defRPr>
            </a:lvl1pPr>
            <a:lvl2pPr>
              <a:lnSpc>
                <a:spcPct val="100000"/>
              </a:lnSpc>
              <a:spcAft>
                <a:spcPts val="0"/>
              </a:spcAft>
              <a:defRPr sz="1800" b="0">
                <a:solidFill>
                  <a:schemeClr val="tx2"/>
                </a:solidFill>
                <a:latin typeface="+mn-lt"/>
              </a:defRPr>
            </a:lvl2pPr>
            <a:lvl3pPr marL="0" indent="0">
              <a:buNone/>
              <a:defRPr sz="2000">
                <a:solidFill>
                  <a:schemeClr val="bg1"/>
                </a:solidFill>
              </a:defRPr>
            </a:lvl3pPr>
            <a:lvl4pPr>
              <a:defRPr sz="2000">
                <a:solidFill>
                  <a:schemeClr val="bg1"/>
                </a:solidFill>
              </a:defRPr>
            </a:lvl4pPr>
            <a:lvl5pPr>
              <a:defRPr sz="2000">
                <a:solidFill>
                  <a:schemeClr val="bg1"/>
                </a:solidFill>
              </a:defRPr>
            </a:lvl5pPr>
          </a:lstStyle>
          <a:p>
            <a:pPr lvl="0"/>
            <a:r>
              <a:rPr lang="en-AU" noProof="0"/>
              <a:t>Presenter name</a:t>
            </a:r>
          </a:p>
          <a:p>
            <a:pPr lvl="1"/>
            <a:r>
              <a:rPr lang="en-AU" noProof="0"/>
              <a:t>Presenter title</a:t>
            </a:r>
          </a:p>
        </p:txBody>
      </p:sp>
      <p:sp>
        <p:nvSpPr>
          <p:cNvPr id="16" name="Text Placeholder 14">
            <a:extLst>
              <a:ext uri="{FF2B5EF4-FFF2-40B4-BE49-F238E27FC236}">
                <a16:creationId xmlns:a16="http://schemas.microsoft.com/office/drawing/2014/main" id="{0B9A9D47-05D2-409D-A941-8374F9F8E2D4}"/>
              </a:ext>
            </a:extLst>
          </p:cNvPr>
          <p:cNvSpPr>
            <a:spLocks noGrp="1"/>
          </p:cNvSpPr>
          <p:nvPr>
            <p:ph type="body" sz="quarter" idx="12" hasCustomPrompt="1"/>
          </p:nvPr>
        </p:nvSpPr>
        <p:spPr>
          <a:xfrm>
            <a:off x="4571999" y="6012000"/>
            <a:ext cx="6192000" cy="360000"/>
          </a:xfrm>
        </p:spPr>
        <p:txBody>
          <a:bodyPr anchor="b">
            <a:noAutofit/>
          </a:bodyPr>
          <a:lstStyle>
            <a:lvl1pPr algn="l">
              <a:spcAft>
                <a:spcPts val="0"/>
              </a:spcAft>
              <a:defRPr sz="1400" b="0">
                <a:solidFill>
                  <a:schemeClr val="tx2"/>
                </a:solidFill>
                <a:latin typeface="+mn-lt"/>
              </a:defRPr>
            </a:lvl1pPr>
            <a:lvl2pPr>
              <a:defRPr sz="1600">
                <a:solidFill>
                  <a:schemeClr val="bg1"/>
                </a:solidFill>
              </a:defRPr>
            </a:lvl2pPr>
            <a:lvl3pPr marL="0" indent="0">
              <a:buNone/>
              <a:defRPr sz="2000">
                <a:solidFill>
                  <a:schemeClr val="bg1"/>
                </a:solidFill>
              </a:defRPr>
            </a:lvl3pPr>
            <a:lvl4pPr>
              <a:defRPr sz="2000">
                <a:solidFill>
                  <a:schemeClr val="bg1"/>
                </a:solidFill>
              </a:defRPr>
            </a:lvl4pPr>
            <a:lvl5pPr>
              <a:defRPr sz="2000">
                <a:solidFill>
                  <a:schemeClr val="bg1"/>
                </a:solidFill>
              </a:defRPr>
            </a:lvl5pPr>
          </a:lstStyle>
          <a:p>
            <a:pPr lvl="0"/>
            <a:r>
              <a:rPr lang="en-AU" noProof="0"/>
              <a:t>Date</a:t>
            </a:r>
          </a:p>
        </p:txBody>
      </p:sp>
      <p:sp>
        <p:nvSpPr>
          <p:cNvPr id="5" name="Picture Placeholder 4">
            <a:extLst>
              <a:ext uri="{FF2B5EF4-FFF2-40B4-BE49-F238E27FC236}">
                <a16:creationId xmlns:a16="http://schemas.microsoft.com/office/drawing/2014/main" id="{47081598-8EF9-4067-828C-DA3306F39365}"/>
              </a:ext>
            </a:extLst>
          </p:cNvPr>
          <p:cNvSpPr>
            <a:spLocks noGrp="1"/>
          </p:cNvSpPr>
          <p:nvPr>
            <p:ph type="pic" sz="quarter" idx="13"/>
          </p:nvPr>
        </p:nvSpPr>
        <p:spPr>
          <a:xfrm>
            <a:off x="0" y="0"/>
            <a:ext cx="4068000" cy="6858000"/>
          </a:xfrm>
        </p:spPr>
        <p:txBody>
          <a:bodyPr/>
          <a:lstStyle>
            <a:lvl1pPr>
              <a:defRPr>
                <a:solidFill>
                  <a:schemeClr val="bg1"/>
                </a:solidFill>
              </a:defRPr>
            </a:lvl1pPr>
          </a:lstStyle>
          <a:p>
            <a:r>
              <a:rPr lang="en-US" noProof="0"/>
              <a:t>Click icon to add picture</a:t>
            </a:r>
            <a:endParaRPr lang="en-AU" noProof="0"/>
          </a:p>
        </p:txBody>
      </p:sp>
    </p:spTree>
    <p:extLst>
      <p:ext uri="{BB962C8B-B14F-4D97-AF65-F5344CB8AC3E}">
        <p14:creationId xmlns:p14="http://schemas.microsoft.com/office/powerpoint/2010/main" val="482838080"/>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Cover 12">
    <p:bg>
      <p:bgPr>
        <a:solidFill>
          <a:schemeClr val="bg1"/>
        </a:solid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22015FA7-CA1E-4E0E-B0CD-345D53738579}"/>
              </a:ext>
              <a:ext uri="{C183D7F6-B498-43B3-948B-1728B52AA6E4}">
                <adec:decorative xmlns:adec="http://schemas.microsoft.com/office/drawing/2017/decorative" val="1"/>
              </a:ext>
            </a:extLst>
          </p:cNvPr>
          <p:cNvSpPr>
            <a:spLocks/>
          </p:cNvSpPr>
          <p:nvPr userDrawn="1"/>
        </p:nvSpPr>
        <p:spPr>
          <a:xfrm>
            <a:off x="0" y="0"/>
            <a:ext cx="3060000" cy="68580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algn="ctr"/>
            <a:endParaRPr lang="en-AU"/>
          </a:p>
        </p:txBody>
      </p:sp>
      <p:sp>
        <p:nvSpPr>
          <p:cNvPr id="12" name="Rectangle 11">
            <a:extLst>
              <a:ext uri="{FF2B5EF4-FFF2-40B4-BE49-F238E27FC236}">
                <a16:creationId xmlns:a16="http://schemas.microsoft.com/office/drawing/2014/main" id="{6320689F-7778-4772-A061-7606945D2019}"/>
              </a:ext>
              <a:ext uri="{C183D7F6-B498-43B3-948B-1728B52AA6E4}">
                <adec:decorative xmlns:adec="http://schemas.microsoft.com/office/drawing/2017/decorative" val="1"/>
              </a:ext>
            </a:extLst>
          </p:cNvPr>
          <p:cNvSpPr/>
          <p:nvPr userDrawn="1"/>
        </p:nvSpPr>
        <p:spPr>
          <a:xfrm>
            <a:off x="2845942" y="0"/>
            <a:ext cx="1222058" cy="68580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algn="ctr"/>
            <a:endParaRPr lang="en-AU"/>
          </a:p>
        </p:txBody>
      </p:sp>
      <p:cxnSp>
        <p:nvCxnSpPr>
          <p:cNvPr id="17" name="Straight Connector 16">
            <a:extLst>
              <a:ext uri="{FF2B5EF4-FFF2-40B4-BE49-F238E27FC236}">
                <a16:creationId xmlns:a16="http://schemas.microsoft.com/office/drawing/2014/main" id="{DDF86A80-8584-4C6D-B246-F9DF69752A8B}"/>
              </a:ext>
              <a:ext uri="{C183D7F6-B498-43B3-948B-1728B52AA6E4}">
                <adec:decorative xmlns:adec="http://schemas.microsoft.com/office/drawing/2017/decorative" val="1"/>
              </a:ext>
            </a:extLst>
          </p:cNvPr>
          <p:cNvCxnSpPr>
            <a:cxnSpLocks/>
          </p:cNvCxnSpPr>
          <p:nvPr userDrawn="1"/>
        </p:nvCxnSpPr>
        <p:spPr>
          <a:xfrm>
            <a:off x="4392000" y="360000"/>
            <a:ext cx="0" cy="601200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sp>
        <p:nvSpPr>
          <p:cNvPr id="14" name="Text Placeholder 14">
            <a:extLst>
              <a:ext uri="{FF2B5EF4-FFF2-40B4-BE49-F238E27FC236}">
                <a16:creationId xmlns:a16="http://schemas.microsoft.com/office/drawing/2014/main" id="{4A88B380-785F-4929-A251-FF36DB84C25B}"/>
              </a:ext>
              <a:ext uri="{C183D7F6-B498-43B3-948B-1728B52AA6E4}">
                <adec:decorative xmlns:adec="http://schemas.microsoft.com/office/drawing/2017/decorative" val="1"/>
              </a:ext>
            </a:extLst>
          </p:cNvPr>
          <p:cNvSpPr>
            <a:spLocks noGrp="1"/>
          </p:cNvSpPr>
          <p:nvPr>
            <p:ph type="body" sz="quarter" idx="15" hasCustomPrompt="1"/>
          </p:nvPr>
        </p:nvSpPr>
        <p:spPr>
          <a:xfrm>
            <a:off x="4571999" y="359999"/>
            <a:ext cx="6192000" cy="684000"/>
          </a:xfrm>
        </p:spPr>
        <p:txBody>
          <a:bodyPr>
            <a:noAutofit/>
          </a:bodyPr>
          <a:lstStyle>
            <a:lvl1pPr>
              <a:spcAft>
                <a:spcPts val="0"/>
              </a:spcAft>
              <a:defRPr sz="1200" b="0">
                <a:solidFill>
                  <a:schemeClr val="tx2"/>
                </a:solidFill>
                <a:latin typeface="Public Sans SemiBold" pitchFamily="2" charset="0"/>
              </a:defRPr>
            </a:lvl1pPr>
            <a:lvl2pPr>
              <a:spcAft>
                <a:spcPts val="0"/>
              </a:spcAft>
              <a:defRPr sz="1600">
                <a:solidFill>
                  <a:schemeClr val="accent1"/>
                </a:solidFill>
                <a:latin typeface="+mn-lt"/>
              </a:defRPr>
            </a:lvl2pPr>
            <a:lvl3pPr marL="0" indent="0">
              <a:buNone/>
              <a:defRPr sz="2000">
                <a:solidFill>
                  <a:schemeClr val="bg1"/>
                </a:solidFill>
              </a:defRPr>
            </a:lvl3pPr>
            <a:lvl4pPr>
              <a:defRPr sz="2000">
                <a:solidFill>
                  <a:schemeClr val="bg1"/>
                </a:solidFill>
              </a:defRPr>
            </a:lvl4pPr>
            <a:lvl5pPr>
              <a:defRPr sz="2000">
                <a:solidFill>
                  <a:schemeClr val="bg1"/>
                </a:solidFill>
              </a:defRPr>
            </a:lvl5pPr>
          </a:lstStyle>
          <a:p>
            <a:pPr lvl="0"/>
            <a:r>
              <a:rPr lang="en-AU" noProof="0"/>
              <a:t>Descriptor</a:t>
            </a:r>
          </a:p>
        </p:txBody>
      </p:sp>
      <p:sp>
        <p:nvSpPr>
          <p:cNvPr id="10" name="Title 1">
            <a:extLst>
              <a:ext uri="{FF2B5EF4-FFF2-40B4-BE49-F238E27FC236}">
                <a16:creationId xmlns:a16="http://schemas.microsoft.com/office/drawing/2014/main" id="{69D8C782-9AA5-4F84-947F-AAFB8EA314EF}"/>
              </a:ext>
            </a:extLst>
          </p:cNvPr>
          <p:cNvSpPr>
            <a:spLocks noGrp="1"/>
          </p:cNvSpPr>
          <p:nvPr>
            <p:ph type="ctrTitle" hasCustomPrompt="1"/>
          </p:nvPr>
        </p:nvSpPr>
        <p:spPr>
          <a:xfrm>
            <a:off x="4572000" y="1152000"/>
            <a:ext cx="6192000" cy="2520000"/>
          </a:xfrm>
          <a:ln>
            <a:noFill/>
          </a:ln>
        </p:spPr>
        <p:txBody>
          <a:bodyPr anchor="t">
            <a:noAutofit/>
          </a:bodyPr>
          <a:lstStyle>
            <a:lvl1pPr algn="l">
              <a:lnSpc>
                <a:spcPct val="90000"/>
              </a:lnSpc>
              <a:defRPr sz="4800">
                <a:solidFill>
                  <a:schemeClr val="tx2"/>
                </a:solidFill>
              </a:defRPr>
            </a:lvl1pPr>
          </a:lstStyle>
          <a:p>
            <a:r>
              <a:rPr lang="en-AU" noProof="0"/>
              <a:t>Click to edit presentation title</a:t>
            </a:r>
          </a:p>
        </p:txBody>
      </p:sp>
      <p:sp>
        <p:nvSpPr>
          <p:cNvPr id="13" name="Text Placeholder 14">
            <a:extLst>
              <a:ext uri="{FF2B5EF4-FFF2-40B4-BE49-F238E27FC236}">
                <a16:creationId xmlns:a16="http://schemas.microsoft.com/office/drawing/2014/main" id="{535593CA-BA91-4187-930C-8C07C260D8F8}"/>
              </a:ext>
            </a:extLst>
          </p:cNvPr>
          <p:cNvSpPr>
            <a:spLocks noGrp="1"/>
          </p:cNvSpPr>
          <p:nvPr>
            <p:ph type="body" sz="quarter" idx="14" hasCustomPrompt="1"/>
          </p:nvPr>
        </p:nvSpPr>
        <p:spPr>
          <a:xfrm>
            <a:off x="4572000" y="4032000"/>
            <a:ext cx="6192000" cy="684000"/>
          </a:xfrm>
        </p:spPr>
        <p:txBody>
          <a:bodyPr>
            <a:noAutofit/>
          </a:bodyPr>
          <a:lstStyle>
            <a:lvl1pPr>
              <a:spcAft>
                <a:spcPts val="0"/>
              </a:spcAft>
              <a:defRPr sz="1800" b="0">
                <a:solidFill>
                  <a:schemeClr val="tx2"/>
                </a:solidFill>
                <a:latin typeface="Public Sans SemiBold" pitchFamily="2" charset="0"/>
              </a:defRPr>
            </a:lvl1pPr>
            <a:lvl2pPr>
              <a:spcAft>
                <a:spcPts val="0"/>
              </a:spcAft>
              <a:defRPr sz="1600">
                <a:solidFill>
                  <a:schemeClr val="accent1"/>
                </a:solidFill>
                <a:latin typeface="+mn-lt"/>
              </a:defRPr>
            </a:lvl2pPr>
            <a:lvl3pPr marL="0" indent="0">
              <a:buNone/>
              <a:defRPr sz="2000">
                <a:solidFill>
                  <a:schemeClr val="bg1"/>
                </a:solidFill>
              </a:defRPr>
            </a:lvl3pPr>
            <a:lvl4pPr>
              <a:defRPr sz="2000">
                <a:solidFill>
                  <a:schemeClr val="bg1"/>
                </a:solidFill>
              </a:defRPr>
            </a:lvl4pPr>
            <a:lvl5pPr>
              <a:defRPr sz="2000">
                <a:solidFill>
                  <a:schemeClr val="bg1"/>
                </a:solidFill>
              </a:defRPr>
            </a:lvl5pPr>
          </a:lstStyle>
          <a:p>
            <a:pPr lvl="0"/>
            <a:r>
              <a:rPr lang="en-AU" noProof="0"/>
              <a:t>Click to edit presentation subtitle</a:t>
            </a:r>
          </a:p>
        </p:txBody>
      </p:sp>
      <p:sp>
        <p:nvSpPr>
          <p:cNvPr id="15" name="Text Placeholder 14">
            <a:extLst>
              <a:ext uri="{FF2B5EF4-FFF2-40B4-BE49-F238E27FC236}">
                <a16:creationId xmlns:a16="http://schemas.microsoft.com/office/drawing/2014/main" id="{B9280053-307C-4D8A-BF45-7B6743FA55E3}"/>
              </a:ext>
            </a:extLst>
          </p:cNvPr>
          <p:cNvSpPr>
            <a:spLocks noGrp="1"/>
          </p:cNvSpPr>
          <p:nvPr>
            <p:ph type="body" sz="quarter" idx="11" hasCustomPrompt="1"/>
          </p:nvPr>
        </p:nvSpPr>
        <p:spPr>
          <a:xfrm>
            <a:off x="4571999" y="5148000"/>
            <a:ext cx="6192000" cy="684000"/>
          </a:xfrm>
        </p:spPr>
        <p:txBody>
          <a:bodyPr>
            <a:noAutofit/>
          </a:bodyPr>
          <a:lstStyle>
            <a:lvl1pPr>
              <a:lnSpc>
                <a:spcPct val="100000"/>
              </a:lnSpc>
              <a:spcAft>
                <a:spcPts val="0"/>
              </a:spcAft>
              <a:defRPr sz="1800" b="0">
                <a:solidFill>
                  <a:schemeClr val="tx2"/>
                </a:solidFill>
                <a:latin typeface="Public Sans SemiBold" pitchFamily="2" charset="0"/>
              </a:defRPr>
            </a:lvl1pPr>
            <a:lvl2pPr>
              <a:lnSpc>
                <a:spcPct val="100000"/>
              </a:lnSpc>
              <a:spcAft>
                <a:spcPts val="0"/>
              </a:spcAft>
              <a:defRPr sz="1800" b="0">
                <a:solidFill>
                  <a:schemeClr val="tx2"/>
                </a:solidFill>
                <a:latin typeface="+mn-lt"/>
              </a:defRPr>
            </a:lvl2pPr>
            <a:lvl3pPr marL="0" indent="0">
              <a:buNone/>
              <a:defRPr sz="2000">
                <a:solidFill>
                  <a:schemeClr val="bg1"/>
                </a:solidFill>
              </a:defRPr>
            </a:lvl3pPr>
            <a:lvl4pPr>
              <a:defRPr sz="2000">
                <a:solidFill>
                  <a:schemeClr val="bg1"/>
                </a:solidFill>
              </a:defRPr>
            </a:lvl4pPr>
            <a:lvl5pPr>
              <a:defRPr sz="2000">
                <a:solidFill>
                  <a:schemeClr val="bg1"/>
                </a:solidFill>
              </a:defRPr>
            </a:lvl5pPr>
          </a:lstStyle>
          <a:p>
            <a:pPr lvl="0"/>
            <a:r>
              <a:rPr lang="en-AU" noProof="0"/>
              <a:t>Presenter name</a:t>
            </a:r>
          </a:p>
          <a:p>
            <a:pPr lvl="1"/>
            <a:r>
              <a:rPr lang="en-AU" noProof="0"/>
              <a:t>Presenter title</a:t>
            </a:r>
          </a:p>
        </p:txBody>
      </p:sp>
      <p:sp>
        <p:nvSpPr>
          <p:cNvPr id="16" name="Text Placeholder 14">
            <a:extLst>
              <a:ext uri="{FF2B5EF4-FFF2-40B4-BE49-F238E27FC236}">
                <a16:creationId xmlns:a16="http://schemas.microsoft.com/office/drawing/2014/main" id="{0B9A9D47-05D2-409D-A941-8374F9F8E2D4}"/>
              </a:ext>
            </a:extLst>
          </p:cNvPr>
          <p:cNvSpPr>
            <a:spLocks noGrp="1"/>
          </p:cNvSpPr>
          <p:nvPr>
            <p:ph type="body" sz="quarter" idx="12" hasCustomPrompt="1"/>
          </p:nvPr>
        </p:nvSpPr>
        <p:spPr>
          <a:xfrm>
            <a:off x="4571999" y="6012000"/>
            <a:ext cx="6192000" cy="360000"/>
          </a:xfrm>
        </p:spPr>
        <p:txBody>
          <a:bodyPr anchor="b">
            <a:noAutofit/>
          </a:bodyPr>
          <a:lstStyle>
            <a:lvl1pPr algn="l">
              <a:spcAft>
                <a:spcPts val="0"/>
              </a:spcAft>
              <a:defRPr sz="1400" b="0">
                <a:solidFill>
                  <a:schemeClr val="tx2"/>
                </a:solidFill>
                <a:latin typeface="+mn-lt"/>
              </a:defRPr>
            </a:lvl1pPr>
            <a:lvl2pPr>
              <a:defRPr sz="1600">
                <a:solidFill>
                  <a:schemeClr val="bg1"/>
                </a:solidFill>
              </a:defRPr>
            </a:lvl2pPr>
            <a:lvl3pPr marL="0" indent="0">
              <a:buNone/>
              <a:defRPr sz="2000">
                <a:solidFill>
                  <a:schemeClr val="bg1"/>
                </a:solidFill>
              </a:defRPr>
            </a:lvl3pPr>
            <a:lvl4pPr>
              <a:defRPr sz="2000">
                <a:solidFill>
                  <a:schemeClr val="bg1"/>
                </a:solidFill>
              </a:defRPr>
            </a:lvl4pPr>
            <a:lvl5pPr>
              <a:defRPr sz="2000">
                <a:solidFill>
                  <a:schemeClr val="bg1"/>
                </a:solidFill>
              </a:defRPr>
            </a:lvl5pPr>
          </a:lstStyle>
          <a:p>
            <a:pPr lvl="0"/>
            <a:r>
              <a:rPr lang="en-AU" noProof="0"/>
              <a:t>Date</a:t>
            </a:r>
          </a:p>
        </p:txBody>
      </p:sp>
      <p:sp>
        <p:nvSpPr>
          <p:cNvPr id="5" name="Picture Placeholder 4">
            <a:extLst>
              <a:ext uri="{FF2B5EF4-FFF2-40B4-BE49-F238E27FC236}">
                <a16:creationId xmlns:a16="http://schemas.microsoft.com/office/drawing/2014/main" id="{47081598-8EF9-4067-828C-DA3306F39365}"/>
              </a:ext>
            </a:extLst>
          </p:cNvPr>
          <p:cNvSpPr>
            <a:spLocks noGrp="1"/>
          </p:cNvSpPr>
          <p:nvPr>
            <p:ph type="pic" sz="quarter" idx="13"/>
          </p:nvPr>
        </p:nvSpPr>
        <p:spPr>
          <a:xfrm>
            <a:off x="0" y="0"/>
            <a:ext cx="2989780" cy="6858000"/>
          </a:xfrm>
          <a:solidFill>
            <a:schemeClr val="accent2"/>
          </a:solidFill>
        </p:spPr>
        <p:txBody>
          <a:bodyPr/>
          <a:lstStyle>
            <a:lvl1pPr>
              <a:defRPr>
                <a:solidFill>
                  <a:schemeClr val="bg1"/>
                </a:solidFill>
              </a:defRPr>
            </a:lvl1pPr>
          </a:lstStyle>
          <a:p>
            <a:r>
              <a:rPr lang="en-US" noProof="0"/>
              <a:t>Click icon to add picture</a:t>
            </a:r>
            <a:endParaRPr lang="en-AU" noProof="0"/>
          </a:p>
        </p:txBody>
      </p:sp>
    </p:spTree>
    <p:extLst>
      <p:ext uri="{BB962C8B-B14F-4D97-AF65-F5344CB8AC3E}">
        <p14:creationId xmlns:p14="http://schemas.microsoft.com/office/powerpoint/2010/main" val="977646399"/>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Cover 13">
    <p:bg>
      <p:bgPr>
        <a:solidFill>
          <a:schemeClr val="bg1"/>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B797891-B773-FF65-95AD-9C2D0E5C9CCA}"/>
              </a:ext>
            </a:extLst>
          </p:cNvPr>
          <p:cNvSpPr/>
          <p:nvPr userDrawn="1"/>
        </p:nvSpPr>
        <p:spPr>
          <a:xfrm>
            <a:off x="0" y="0"/>
            <a:ext cx="6832313"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algn="ctr"/>
            <a:endParaRPr lang="en-AU">
              <a:solidFill>
                <a:schemeClr val="bg1"/>
              </a:solidFill>
            </a:endParaRPr>
          </a:p>
        </p:txBody>
      </p:sp>
      <p:sp>
        <p:nvSpPr>
          <p:cNvPr id="12" name="Rectangle 11">
            <a:extLst>
              <a:ext uri="{FF2B5EF4-FFF2-40B4-BE49-F238E27FC236}">
                <a16:creationId xmlns:a16="http://schemas.microsoft.com/office/drawing/2014/main" id="{6320689F-7778-4772-A061-7606945D2019}"/>
              </a:ext>
              <a:ext uri="{C183D7F6-B498-43B3-948B-1728B52AA6E4}">
                <adec:decorative xmlns:adec="http://schemas.microsoft.com/office/drawing/2017/decorative" val="1"/>
              </a:ext>
            </a:extLst>
          </p:cNvPr>
          <p:cNvSpPr/>
          <p:nvPr userDrawn="1"/>
        </p:nvSpPr>
        <p:spPr>
          <a:xfrm>
            <a:off x="8134350" y="0"/>
            <a:ext cx="2016000"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algn="ctr"/>
            <a:endParaRPr lang="en-AU"/>
          </a:p>
        </p:txBody>
      </p:sp>
      <p:sp>
        <p:nvSpPr>
          <p:cNvPr id="10" name="Text Placeholder 14">
            <a:extLst>
              <a:ext uri="{FF2B5EF4-FFF2-40B4-BE49-F238E27FC236}">
                <a16:creationId xmlns:a16="http://schemas.microsoft.com/office/drawing/2014/main" id="{90FC2B86-80A0-4EDE-BC1F-D41CF9C0BA88}"/>
              </a:ext>
              <a:ext uri="{C183D7F6-B498-43B3-948B-1728B52AA6E4}">
                <adec:decorative xmlns:adec="http://schemas.microsoft.com/office/drawing/2017/decorative" val="1"/>
              </a:ext>
            </a:extLst>
          </p:cNvPr>
          <p:cNvSpPr>
            <a:spLocks noGrp="1"/>
          </p:cNvSpPr>
          <p:nvPr>
            <p:ph type="body" sz="quarter" idx="15" hasCustomPrompt="1"/>
          </p:nvPr>
        </p:nvSpPr>
        <p:spPr>
          <a:xfrm>
            <a:off x="360000" y="360000"/>
            <a:ext cx="5400000" cy="684000"/>
          </a:xfrm>
        </p:spPr>
        <p:txBody>
          <a:bodyPr>
            <a:noAutofit/>
          </a:bodyPr>
          <a:lstStyle>
            <a:lvl1pPr>
              <a:spcAft>
                <a:spcPts val="0"/>
              </a:spcAft>
              <a:defRPr sz="1200" b="0">
                <a:solidFill>
                  <a:schemeClr val="bg1"/>
                </a:solidFill>
                <a:latin typeface="Public Sans SemiBold" pitchFamily="2" charset="0"/>
              </a:defRPr>
            </a:lvl1pPr>
            <a:lvl2pPr>
              <a:spcAft>
                <a:spcPts val="0"/>
              </a:spcAft>
              <a:defRPr sz="1600">
                <a:solidFill>
                  <a:schemeClr val="accent1"/>
                </a:solidFill>
                <a:latin typeface="+mn-lt"/>
              </a:defRPr>
            </a:lvl2pPr>
            <a:lvl3pPr marL="0" indent="0">
              <a:buNone/>
              <a:defRPr sz="2000">
                <a:solidFill>
                  <a:schemeClr val="bg1"/>
                </a:solidFill>
              </a:defRPr>
            </a:lvl3pPr>
            <a:lvl4pPr>
              <a:defRPr sz="2000">
                <a:solidFill>
                  <a:schemeClr val="bg1"/>
                </a:solidFill>
              </a:defRPr>
            </a:lvl4pPr>
            <a:lvl5pPr>
              <a:defRPr sz="2000">
                <a:solidFill>
                  <a:schemeClr val="bg1"/>
                </a:solidFill>
              </a:defRPr>
            </a:lvl5pPr>
          </a:lstStyle>
          <a:p>
            <a:pPr lvl="0"/>
            <a:r>
              <a:rPr lang="en-AU" noProof="0"/>
              <a:t>Descriptor</a:t>
            </a:r>
          </a:p>
        </p:txBody>
      </p:sp>
      <p:sp>
        <p:nvSpPr>
          <p:cNvPr id="9" name="Title 1">
            <a:extLst>
              <a:ext uri="{FF2B5EF4-FFF2-40B4-BE49-F238E27FC236}">
                <a16:creationId xmlns:a16="http://schemas.microsoft.com/office/drawing/2014/main" id="{49975CB4-437D-4935-B463-D9466467F43E}"/>
              </a:ext>
            </a:extLst>
          </p:cNvPr>
          <p:cNvSpPr>
            <a:spLocks noGrp="1"/>
          </p:cNvSpPr>
          <p:nvPr>
            <p:ph type="ctrTitle" hasCustomPrompt="1"/>
          </p:nvPr>
        </p:nvSpPr>
        <p:spPr>
          <a:xfrm>
            <a:off x="360000" y="1152000"/>
            <a:ext cx="5400000" cy="2520000"/>
          </a:xfrm>
          <a:ln>
            <a:noFill/>
          </a:ln>
        </p:spPr>
        <p:txBody>
          <a:bodyPr anchor="t">
            <a:noAutofit/>
          </a:bodyPr>
          <a:lstStyle>
            <a:lvl1pPr algn="l">
              <a:lnSpc>
                <a:spcPct val="90000"/>
              </a:lnSpc>
              <a:defRPr sz="4800">
                <a:solidFill>
                  <a:schemeClr val="bg1"/>
                </a:solidFill>
              </a:defRPr>
            </a:lvl1pPr>
          </a:lstStyle>
          <a:p>
            <a:r>
              <a:rPr lang="en-AU" noProof="0"/>
              <a:t>Click to edit presentation title</a:t>
            </a:r>
          </a:p>
        </p:txBody>
      </p:sp>
      <p:sp>
        <p:nvSpPr>
          <p:cNvPr id="13" name="Text Placeholder 14">
            <a:extLst>
              <a:ext uri="{FF2B5EF4-FFF2-40B4-BE49-F238E27FC236}">
                <a16:creationId xmlns:a16="http://schemas.microsoft.com/office/drawing/2014/main" id="{25AA79D1-E767-4316-BF8E-3A79D7A669D4}"/>
              </a:ext>
            </a:extLst>
          </p:cNvPr>
          <p:cNvSpPr>
            <a:spLocks noGrp="1"/>
          </p:cNvSpPr>
          <p:nvPr>
            <p:ph type="body" sz="quarter" idx="14" hasCustomPrompt="1"/>
          </p:nvPr>
        </p:nvSpPr>
        <p:spPr>
          <a:xfrm>
            <a:off x="360000" y="4032000"/>
            <a:ext cx="5400000" cy="684000"/>
          </a:xfrm>
        </p:spPr>
        <p:txBody>
          <a:bodyPr>
            <a:noAutofit/>
          </a:bodyPr>
          <a:lstStyle>
            <a:lvl1pPr>
              <a:lnSpc>
                <a:spcPct val="100000"/>
              </a:lnSpc>
              <a:spcAft>
                <a:spcPts val="0"/>
              </a:spcAft>
              <a:defRPr sz="1800" b="0">
                <a:solidFill>
                  <a:schemeClr val="bg1"/>
                </a:solidFill>
                <a:latin typeface="Public Sans SemiBold" pitchFamily="2" charset="0"/>
              </a:defRPr>
            </a:lvl1pPr>
            <a:lvl2pPr>
              <a:spcAft>
                <a:spcPts val="0"/>
              </a:spcAft>
              <a:defRPr sz="1600">
                <a:solidFill>
                  <a:schemeClr val="accent1"/>
                </a:solidFill>
                <a:latin typeface="+mn-lt"/>
              </a:defRPr>
            </a:lvl2pPr>
            <a:lvl3pPr marL="0" indent="0">
              <a:buNone/>
              <a:defRPr sz="2000">
                <a:solidFill>
                  <a:schemeClr val="bg1"/>
                </a:solidFill>
              </a:defRPr>
            </a:lvl3pPr>
            <a:lvl4pPr>
              <a:defRPr sz="2000">
                <a:solidFill>
                  <a:schemeClr val="bg1"/>
                </a:solidFill>
              </a:defRPr>
            </a:lvl4pPr>
            <a:lvl5pPr>
              <a:defRPr sz="2000">
                <a:solidFill>
                  <a:schemeClr val="bg1"/>
                </a:solidFill>
              </a:defRPr>
            </a:lvl5pPr>
          </a:lstStyle>
          <a:p>
            <a:pPr lvl="0"/>
            <a:r>
              <a:rPr lang="en-AU" noProof="0"/>
              <a:t>Click to edit presentation subtitle</a:t>
            </a:r>
          </a:p>
        </p:txBody>
      </p:sp>
      <p:sp>
        <p:nvSpPr>
          <p:cNvPr id="15" name="Text Placeholder 14">
            <a:extLst>
              <a:ext uri="{FF2B5EF4-FFF2-40B4-BE49-F238E27FC236}">
                <a16:creationId xmlns:a16="http://schemas.microsoft.com/office/drawing/2014/main" id="{B9280053-307C-4D8A-BF45-7B6743FA55E3}"/>
              </a:ext>
            </a:extLst>
          </p:cNvPr>
          <p:cNvSpPr>
            <a:spLocks noGrp="1"/>
          </p:cNvSpPr>
          <p:nvPr>
            <p:ph type="body" sz="quarter" idx="11" hasCustomPrompt="1"/>
          </p:nvPr>
        </p:nvSpPr>
        <p:spPr>
          <a:xfrm>
            <a:off x="360000" y="5148000"/>
            <a:ext cx="5400000" cy="684000"/>
          </a:xfrm>
        </p:spPr>
        <p:txBody>
          <a:bodyPr>
            <a:noAutofit/>
          </a:bodyPr>
          <a:lstStyle>
            <a:lvl1pPr>
              <a:lnSpc>
                <a:spcPct val="100000"/>
              </a:lnSpc>
              <a:spcAft>
                <a:spcPts val="0"/>
              </a:spcAft>
              <a:defRPr sz="1800" b="0">
                <a:solidFill>
                  <a:schemeClr val="bg1"/>
                </a:solidFill>
                <a:latin typeface="Public Sans SemiBold" pitchFamily="2" charset="0"/>
              </a:defRPr>
            </a:lvl1pPr>
            <a:lvl2pPr>
              <a:lnSpc>
                <a:spcPct val="100000"/>
              </a:lnSpc>
              <a:spcAft>
                <a:spcPts val="0"/>
              </a:spcAft>
              <a:defRPr sz="1800" b="0">
                <a:solidFill>
                  <a:schemeClr val="accent1"/>
                </a:solidFill>
                <a:latin typeface="+mn-lt"/>
              </a:defRPr>
            </a:lvl2pPr>
            <a:lvl3pPr marL="0" indent="0">
              <a:buNone/>
              <a:defRPr sz="2000">
                <a:solidFill>
                  <a:schemeClr val="bg1"/>
                </a:solidFill>
              </a:defRPr>
            </a:lvl3pPr>
            <a:lvl4pPr>
              <a:defRPr sz="2000">
                <a:solidFill>
                  <a:schemeClr val="bg1"/>
                </a:solidFill>
              </a:defRPr>
            </a:lvl4pPr>
            <a:lvl5pPr>
              <a:defRPr sz="2000">
                <a:solidFill>
                  <a:schemeClr val="bg1"/>
                </a:solidFill>
              </a:defRPr>
            </a:lvl5pPr>
          </a:lstStyle>
          <a:p>
            <a:pPr lvl="0"/>
            <a:r>
              <a:rPr lang="en-AU" noProof="0"/>
              <a:t>Presenter name</a:t>
            </a:r>
          </a:p>
          <a:p>
            <a:pPr lvl="1"/>
            <a:r>
              <a:rPr lang="en-AU" noProof="0"/>
              <a:t>Presenter title</a:t>
            </a:r>
          </a:p>
        </p:txBody>
      </p:sp>
      <p:sp>
        <p:nvSpPr>
          <p:cNvPr id="16" name="Text Placeholder 14">
            <a:extLst>
              <a:ext uri="{FF2B5EF4-FFF2-40B4-BE49-F238E27FC236}">
                <a16:creationId xmlns:a16="http://schemas.microsoft.com/office/drawing/2014/main" id="{0B9A9D47-05D2-409D-A941-8374F9F8E2D4}"/>
              </a:ext>
            </a:extLst>
          </p:cNvPr>
          <p:cNvSpPr>
            <a:spLocks noGrp="1"/>
          </p:cNvSpPr>
          <p:nvPr>
            <p:ph type="body" sz="quarter" idx="12" hasCustomPrompt="1"/>
          </p:nvPr>
        </p:nvSpPr>
        <p:spPr>
          <a:xfrm>
            <a:off x="360000" y="6084000"/>
            <a:ext cx="5400000" cy="360000"/>
          </a:xfrm>
        </p:spPr>
        <p:txBody>
          <a:bodyPr anchor="b">
            <a:noAutofit/>
          </a:bodyPr>
          <a:lstStyle>
            <a:lvl1pPr algn="l">
              <a:spcAft>
                <a:spcPts val="0"/>
              </a:spcAft>
              <a:defRPr sz="1400" b="0">
                <a:solidFill>
                  <a:schemeClr val="bg1"/>
                </a:solidFill>
                <a:latin typeface="+mn-lt"/>
              </a:defRPr>
            </a:lvl1pPr>
            <a:lvl2pPr>
              <a:defRPr sz="1600">
                <a:solidFill>
                  <a:schemeClr val="bg1"/>
                </a:solidFill>
              </a:defRPr>
            </a:lvl2pPr>
            <a:lvl3pPr marL="0" indent="0">
              <a:buNone/>
              <a:defRPr sz="2000">
                <a:solidFill>
                  <a:schemeClr val="bg1"/>
                </a:solidFill>
              </a:defRPr>
            </a:lvl3pPr>
            <a:lvl4pPr>
              <a:defRPr sz="2000">
                <a:solidFill>
                  <a:schemeClr val="bg1"/>
                </a:solidFill>
              </a:defRPr>
            </a:lvl4pPr>
            <a:lvl5pPr>
              <a:defRPr sz="2000">
                <a:solidFill>
                  <a:schemeClr val="bg1"/>
                </a:solidFill>
              </a:defRPr>
            </a:lvl5pPr>
          </a:lstStyle>
          <a:p>
            <a:pPr lvl="0"/>
            <a:r>
              <a:rPr lang="en-AU" noProof="0"/>
              <a:t>Date</a:t>
            </a:r>
          </a:p>
        </p:txBody>
      </p:sp>
      <p:sp>
        <p:nvSpPr>
          <p:cNvPr id="2" name="Rectangle 1">
            <a:extLst>
              <a:ext uri="{FF2B5EF4-FFF2-40B4-BE49-F238E27FC236}">
                <a16:creationId xmlns:a16="http://schemas.microsoft.com/office/drawing/2014/main" id="{1ACABD9A-587B-1682-2796-7EE24342E128}"/>
              </a:ext>
              <a:ext uri="{C183D7F6-B498-43B3-948B-1728B52AA6E4}">
                <adec:decorative xmlns:adec="http://schemas.microsoft.com/office/drawing/2017/decorative" val="1"/>
              </a:ext>
            </a:extLst>
          </p:cNvPr>
          <p:cNvSpPr/>
          <p:nvPr userDrawn="1"/>
        </p:nvSpPr>
        <p:spPr>
          <a:xfrm>
            <a:off x="6832314" y="0"/>
            <a:ext cx="1302035"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algn="ctr"/>
            <a:endParaRPr lang="en-AU"/>
          </a:p>
        </p:txBody>
      </p:sp>
    </p:spTree>
    <p:extLst>
      <p:ext uri="{BB962C8B-B14F-4D97-AF65-F5344CB8AC3E}">
        <p14:creationId xmlns:p14="http://schemas.microsoft.com/office/powerpoint/2010/main" val="927510143"/>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Cover 14">
    <p:bg>
      <p:bgPr>
        <a:solidFill>
          <a:schemeClr val="bg1"/>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B797891-B773-FF65-95AD-9C2D0E5C9CCA}"/>
              </a:ext>
            </a:extLst>
          </p:cNvPr>
          <p:cNvSpPr/>
          <p:nvPr userDrawn="1"/>
        </p:nvSpPr>
        <p:spPr>
          <a:xfrm>
            <a:off x="0" y="0"/>
            <a:ext cx="683231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algn="ctr"/>
            <a:endParaRPr lang="en-AU">
              <a:solidFill>
                <a:schemeClr val="bg1"/>
              </a:solidFill>
            </a:endParaRPr>
          </a:p>
        </p:txBody>
      </p:sp>
      <p:sp>
        <p:nvSpPr>
          <p:cNvPr id="12" name="Rectangle 11">
            <a:extLst>
              <a:ext uri="{FF2B5EF4-FFF2-40B4-BE49-F238E27FC236}">
                <a16:creationId xmlns:a16="http://schemas.microsoft.com/office/drawing/2014/main" id="{6320689F-7778-4772-A061-7606945D2019}"/>
              </a:ext>
              <a:ext uri="{C183D7F6-B498-43B3-948B-1728B52AA6E4}">
                <adec:decorative xmlns:adec="http://schemas.microsoft.com/office/drawing/2017/decorative" val="1"/>
              </a:ext>
            </a:extLst>
          </p:cNvPr>
          <p:cNvSpPr/>
          <p:nvPr userDrawn="1"/>
        </p:nvSpPr>
        <p:spPr>
          <a:xfrm>
            <a:off x="8770374" y="0"/>
            <a:ext cx="1379976"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algn="ctr"/>
            <a:endParaRPr lang="en-AU"/>
          </a:p>
        </p:txBody>
      </p:sp>
      <p:sp>
        <p:nvSpPr>
          <p:cNvPr id="10" name="Text Placeholder 14">
            <a:extLst>
              <a:ext uri="{FF2B5EF4-FFF2-40B4-BE49-F238E27FC236}">
                <a16:creationId xmlns:a16="http://schemas.microsoft.com/office/drawing/2014/main" id="{90FC2B86-80A0-4EDE-BC1F-D41CF9C0BA88}"/>
              </a:ext>
              <a:ext uri="{C183D7F6-B498-43B3-948B-1728B52AA6E4}">
                <adec:decorative xmlns:adec="http://schemas.microsoft.com/office/drawing/2017/decorative" val="1"/>
              </a:ext>
            </a:extLst>
          </p:cNvPr>
          <p:cNvSpPr>
            <a:spLocks noGrp="1"/>
          </p:cNvSpPr>
          <p:nvPr>
            <p:ph type="body" sz="quarter" idx="15" hasCustomPrompt="1"/>
          </p:nvPr>
        </p:nvSpPr>
        <p:spPr>
          <a:xfrm>
            <a:off x="360000" y="360000"/>
            <a:ext cx="5400000" cy="684000"/>
          </a:xfrm>
        </p:spPr>
        <p:txBody>
          <a:bodyPr>
            <a:noAutofit/>
          </a:bodyPr>
          <a:lstStyle>
            <a:lvl1pPr>
              <a:spcAft>
                <a:spcPts val="0"/>
              </a:spcAft>
              <a:defRPr sz="1200" b="0">
                <a:solidFill>
                  <a:schemeClr val="bg1"/>
                </a:solidFill>
                <a:latin typeface="Public Sans SemiBold" pitchFamily="2" charset="0"/>
              </a:defRPr>
            </a:lvl1pPr>
            <a:lvl2pPr>
              <a:spcAft>
                <a:spcPts val="0"/>
              </a:spcAft>
              <a:defRPr sz="1600">
                <a:solidFill>
                  <a:schemeClr val="accent1"/>
                </a:solidFill>
                <a:latin typeface="+mn-lt"/>
              </a:defRPr>
            </a:lvl2pPr>
            <a:lvl3pPr marL="0" indent="0">
              <a:buNone/>
              <a:defRPr sz="2000">
                <a:solidFill>
                  <a:schemeClr val="bg1"/>
                </a:solidFill>
              </a:defRPr>
            </a:lvl3pPr>
            <a:lvl4pPr>
              <a:defRPr sz="2000">
                <a:solidFill>
                  <a:schemeClr val="bg1"/>
                </a:solidFill>
              </a:defRPr>
            </a:lvl4pPr>
            <a:lvl5pPr>
              <a:defRPr sz="2000">
                <a:solidFill>
                  <a:schemeClr val="bg1"/>
                </a:solidFill>
              </a:defRPr>
            </a:lvl5pPr>
          </a:lstStyle>
          <a:p>
            <a:pPr lvl="0"/>
            <a:r>
              <a:rPr lang="en-AU" noProof="0"/>
              <a:t>Descriptor</a:t>
            </a:r>
          </a:p>
        </p:txBody>
      </p:sp>
      <p:sp>
        <p:nvSpPr>
          <p:cNvPr id="9" name="Title 1">
            <a:extLst>
              <a:ext uri="{FF2B5EF4-FFF2-40B4-BE49-F238E27FC236}">
                <a16:creationId xmlns:a16="http://schemas.microsoft.com/office/drawing/2014/main" id="{49975CB4-437D-4935-B463-D9466467F43E}"/>
              </a:ext>
            </a:extLst>
          </p:cNvPr>
          <p:cNvSpPr>
            <a:spLocks noGrp="1"/>
          </p:cNvSpPr>
          <p:nvPr>
            <p:ph type="ctrTitle" hasCustomPrompt="1"/>
          </p:nvPr>
        </p:nvSpPr>
        <p:spPr>
          <a:xfrm>
            <a:off x="360000" y="1152000"/>
            <a:ext cx="5400000" cy="2520000"/>
          </a:xfrm>
          <a:ln>
            <a:noFill/>
          </a:ln>
        </p:spPr>
        <p:txBody>
          <a:bodyPr anchor="t">
            <a:noAutofit/>
          </a:bodyPr>
          <a:lstStyle>
            <a:lvl1pPr algn="l">
              <a:lnSpc>
                <a:spcPct val="90000"/>
              </a:lnSpc>
              <a:defRPr sz="4800">
                <a:solidFill>
                  <a:schemeClr val="bg1"/>
                </a:solidFill>
              </a:defRPr>
            </a:lvl1pPr>
          </a:lstStyle>
          <a:p>
            <a:r>
              <a:rPr lang="en-AU" noProof="0"/>
              <a:t>Click to edit presentation title</a:t>
            </a:r>
          </a:p>
        </p:txBody>
      </p:sp>
      <p:sp>
        <p:nvSpPr>
          <p:cNvPr id="13" name="Text Placeholder 14">
            <a:extLst>
              <a:ext uri="{FF2B5EF4-FFF2-40B4-BE49-F238E27FC236}">
                <a16:creationId xmlns:a16="http://schemas.microsoft.com/office/drawing/2014/main" id="{25AA79D1-E767-4316-BF8E-3A79D7A669D4}"/>
              </a:ext>
            </a:extLst>
          </p:cNvPr>
          <p:cNvSpPr>
            <a:spLocks noGrp="1"/>
          </p:cNvSpPr>
          <p:nvPr>
            <p:ph type="body" sz="quarter" idx="14" hasCustomPrompt="1"/>
          </p:nvPr>
        </p:nvSpPr>
        <p:spPr>
          <a:xfrm>
            <a:off x="360000" y="4032000"/>
            <a:ext cx="5400000" cy="684000"/>
          </a:xfrm>
        </p:spPr>
        <p:txBody>
          <a:bodyPr>
            <a:noAutofit/>
          </a:bodyPr>
          <a:lstStyle>
            <a:lvl1pPr>
              <a:lnSpc>
                <a:spcPct val="100000"/>
              </a:lnSpc>
              <a:spcAft>
                <a:spcPts val="0"/>
              </a:spcAft>
              <a:defRPr sz="1800" b="0">
                <a:solidFill>
                  <a:schemeClr val="bg1"/>
                </a:solidFill>
                <a:latin typeface="Public Sans SemiBold" pitchFamily="2" charset="0"/>
              </a:defRPr>
            </a:lvl1pPr>
            <a:lvl2pPr>
              <a:spcAft>
                <a:spcPts val="0"/>
              </a:spcAft>
              <a:defRPr sz="1600">
                <a:solidFill>
                  <a:schemeClr val="accent1"/>
                </a:solidFill>
                <a:latin typeface="+mn-lt"/>
              </a:defRPr>
            </a:lvl2pPr>
            <a:lvl3pPr marL="0" indent="0">
              <a:buNone/>
              <a:defRPr sz="2000">
                <a:solidFill>
                  <a:schemeClr val="bg1"/>
                </a:solidFill>
              </a:defRPr>
            </a:lvl3pPr>
            <a:lvl4pPr>
              <a:defRPr sz="2000">
                <a:solidFill>
                  <a:schemeClr val="bg1"/>
                </a:solidFill>
              </a:defRPr>
            </a:lvl4pPr>
            <a:lvl5pPr>
              <a:defRPr sz="2000">
                <a:solidFill>
                  <a:schemeClr val="bg1"/>
                </a:solidFill>
              </a:defRPr>
            </a:lvl5pPr>
          </a:lstStyle>
          <a:p>
            <a:pPr lvl="0"/>
            <a:r>
              <a:rPr lang="en-AU" noProof="0"/>
              <a:t>Click to edit presentation subtitle</a:t>
            </a:r>
          </a:p>
        </p:txBody>
      </p:sp>
      <p:sp>
        <p:nvSpPr>
          <p:cNvPr id="15" name="Text Placeholder 14">
            <a:extLst>
              <a:ext uri="{FF2B5EF4-FFF2-40B4-BE49-F238E27FC236}">
                <a16:creationId xmlns:a16="http://schemas.microsoft.com/office/drawing/2014/main" id="{B9280053-307C-4D8A-BF45-7B6743FA55E3}"/>
              </a:ext>
            </a:extLst>
          </p:cNvPr>
          <p:cNvSpPr>
            <a:spLocks noGrp="1"/>
          </p:cNvSpPr>
          <p:nvPr>
            <p:ph type="body" sz="quarter" idx="11" hasCustomPrompt="1"/>
          </p:nvPr>
        </p:nvSpPr>
        <p:spPr>
          <a:xfrm>
            <a:off x="360000" y="5148000"/>
            <a:ext cx="5400000" cy="684000"/>
          </a:xfrm>
        </p:spPr>
        <p:txBody>
          <a:bodyPr>
            <a:noAutofit/>
          </a:bodyPr>
          <a:lstStyle>
            <a:lvl1pPr>
              <a:lnSpc>
                <a:spcPct val="100000"/>
              </a:lnSpc>
              <a:spcAft>
                <a:spcPts val="0"/>
              </a:spcAft>
              <a:defRPr sz="1800" b="0">
                <a:solidFill>
                  <a:schemeClr val="bg1"/>
                </a:solidFill>
                <a:latin typeface="Public Sans SemiBold" pitchFamily="2" charset="0"/>
              </a:defRPr>
            </a:lvl1pPr>
            <a:lvl2pPr>
              <a:lnSpc>
                <a:spcPct val="100000"/>
              </a:lnSpc>
              <a:spcAft>
                <a:spcPts val="0"/>
              </a:spcAft>
              <a:defRPr sz="1800" b="0">
                <a:solidFill>
                  <a:schemeClr val="bg1"/>
                </a:solidFill>
                <a:latin typeface="+mn-lt"/>
              </a:defRPr>
            </a:lvl2pPr>
            <a:lvl3pPr marL="0" indent="0">
              <a:buNone/>
              <a:defRPr sz="2000">
                <a:solidFill>
                  <a:schemeClr val="bg1"/>
                </a:solidFill>
              </a:defRPr>
            </a:lvl3pPr>
            <a:lvl4pPr>
              <a:defRPr sz="2000">
                <a:solidFill>
                  <a:schemeClr val="bg1"/>
                </a:solidFill>
              </a:defRPr>
            </a:lvl4pPr>
            <a:lvl5pPr>
              <a:defRPr sz="2000">
                <a:solidFill>
                  <a:schemeClr val="bg1"/>
                </a:solidFill>
              </a:defRPr>
            </a:lvl5pPr>
          </a:lstStyle>
          <a:p>
            <a:pPr lvl="0"/>
            <a:r>
              <a:rPr lang="en-AU" noProof="0"/>
              <a:t>Presenter name</a:t>
            </a:r>
          </a:p>
          <a:p>
            <a:pPr lvl="1"/>
            <a:r>
              <a:rPr lang="en-AU" noProof="0"/>
              <a:t>Presenter title</a:t>
            </a:r>
          </a:p>
        </p:txBody>
      </p:sp>
      <p:sp>
        <p:nvSpPr>
          <p:cNvPr id="16" name="Text Placeholder 14">
            <a:extLst>
              <a:ext uri="{FF2B5EF4-FFF2-40B4-BE49-F238E27FC236}">
                <a16:creationId xmlns:a16="http://schemas.microsoft.com/office/drawing/2014/main" id="{0B9A9D47-05D2-409D-A941-8374F9F8E2D4}"/>
              </a:ext>
            </a:extLst>
          </p:cNvPr>
          <p:cNvSpPr>
            <a:spLocks noGrp="1"/>
          </p:cNvSpPr>
          <p:nvPr>
            <p:ph type="body" sz="quarter" idx="12" hasCustomPrompt="1"/>
          </p:nvPr>
        </p:nvSpPr>
        <p:spPr>
          <a:xfrm>
            <a:off x="360000" y="6084000"/>
            <a:ext cx="5400000" cy="360000"/>
          </a:xfrm>
        </p:spPr>
        <p:txBody>
          <a:bodyPr anchor="b">
            <a:noAutofit/>
          </a:bodyPr>
          <a:lstStyle>
            <a:lvl1pPr algn="l">
              <a:spcAft>
                <a:spcPts val="0"/>
              </a:spcAft>
              <a:defRPr sz="1400" b="0">
                <a:solidFill>
                  <a:schemeClr val="bg1"/>
                </a:solidFill>
                <a:latin typeface="+mn-lt"/>
              </a:defRPr>
            </a:lvl1pPr>
            <a:lvl2pPr>
              <a:defRPr sz="1600">
                <a:solidFill>
                  <a:schemeClr val="bg1"/>
                </a:solidFill>
              </a:defRPr>
            </a:lvl2pPr>
            <a:lvl3pPr marL="0" indent="0">
              <a:buNone/>
              <a:defRPr sz="2000">
                <a:solidFill>
                  <a:schemeClr val="bg1"/>
                </a:solidFill>
              </a:defRPr>
            </a:lvl3pPr>
            <a:lvl4pPr>
              <a:defRPr sz="2000">
                <a:solidFill>
                  <a:schemeClr val="bg1"/>
                </a:solidFill>
              </a:defRPr>
            </a:lvl4pPr>
            <a:lvl5pPr>
              <a:defRPr sz="2000">
                <a:solidFill>
                  <a:schemeClr val="bg1"/>
                </a:solidFill>
              </a:defRPr>
            </a:lvl5pPr>
          </a:lstStyle>
          <a:p>
            <a:pPr lvl="0"/>
            <a:r>
              <a:rPr lang="en-AU" noProof="0"/>
              <a:t>Date</a:t>
            </a:r>
          </a:p>
        </p:txBody>
      </p:sp>
      <p:sp>
        <p:nvSpPr>
          <p:cNvPr id="4" name="Picture Placeholder 1">
            <a:extLst>
              <a:ext uri="{FF2B5EF4-FFF2-40B4-BE49-F238E27FC236}">
                <a16:creationId xmlns:a16="http://schemas.microsoft.com/office/drawing/2014/main" id="{573A3F3E-55B7-AA31-B956-6E2D77EBBDB7}"/>
              </a:ext>
              <a:ext uri="{C183D7F6-B498-43B3-948B-1728B52AA6E4}">
                <adec:decorative xmlns:adec="http://schemas.microsoft.com/office/drawing/2017/decorative" val="1"/>
              </a:ext>
            </a:extLst>
          </p:cNvPr>
          <p:cNvSpPr>
            <a:spLocks noGrp="1"/>
          </p:cNvSpPr>
          <p:nvPr>
            <p:ph type="pic" sz="quarter" idx="4294967295"/>
          </p:nvPr>
        </p:nvSpPr>
        <p:spPr>
          <a:xfrm>
            <a:off x="6801491" y="0"/>
            <a:ext cx="2077038" cy="6858000"/>
          </a:xfrm>
          <a:solidFill>
            <a:schemeClr val="accent4"/>
          </a:solidFill>
        </p:spPr>
        <p:txBody>
          <a:bodyPr/>
          <a:lstStyle/>
          <a:p>
            <a:r>
              <a:rPr lang="en-US"/>
              <a:t>Click icon to add picture</a:t>
            </a:r>
            <a:endParaRPr lang="en-AU"/>
          </a:p>
        </p:txBody>
      </p:sp>
    </p:spTree>
    <p:extLst>
      <p:ext uri="{BB962C8B-B14F-4D97-AF65-F5344CB8AC3E}">
        <p14:creationId xmlns:p14="http://schemas.microsoft.com/office/powerpoint/2010/main" val="109131114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3_Cover 2">
    <p:spTree>
      <p:nvGrpSpPr>
        <p:cNvPr id="1" name=""/>
        <p:cNvGrpSpPr/>
        <p:nvPr/>
      </p:nvGrpSpPr>
      <p:grpSpPr>
        <a:xfrm>
          <a:off x="0" y="0"/>
          <a:ext cx="0" cy="0"/>
          <a:chOff x="0" y="0"/>
          <a:chExt cx="0" cy="0"/>
        </a:xfrm>
      </p:grpSpPr>
      <p:sp>
        <p:nvSpPr>
          <p:cNvPr id="5" name="Picture Placeholder 4" descr="Image box only">
            <a:extLst>
              <a:ext uri="{FF2B5EF4-FFF2-40B4-BE49-F238E27FC236}">
                <a16:creationId xmlns:a16="http://schemas.microsoft.com/office/drawing/2014/main" id="{47081598-8EF9-4067-828C-DA3306F39365}"/>
              </a:ext>
            </a:extLst>
          </p:cNvPr>
          <p:cNvSpPr>
            <a:spLocks noGrp="1"/>
          </p:cNvSpPr>
          <p:nvPr>
            <p:ph type="pic" sz="quarter" idx="13"/>
          </p:nvPr>
        </p:nvSpPr>
        <p:spPr>
          <a:xfrm>
            <a:off x="-1" y="0"/>
            <a:ext cx="3862432" cy="6858000"/>
          </a:xfrm>
          <a:pattFill prst="pct10">
            <a:fgClr>
              <a:schemeClr val="accent1"/>
            </a:fgClr>
            <a:bgClr>
              <a:schemeClr val="bg1"/>
            </a:bgClr>
          </a:pattFill>
        </p:spPr>
        <p:txBody>
          <a:bodyPr/>
          <a:lstStyle/>
          <a:p>
            <a:r>
              <a:rPr lang="en-US"/>
              <a:t>Click icon to add picture</a:t>
            </a:r>
            <a:endParaRPr lang="en-AU"/>
          </a:p>
        </p:txBody>
      </p:sp>
      <p:sp>
        <p:nvSpPr>
          <p:cNvPr id="4" name="Rectangle 3">
            <a:extLst>
              <a:ext uri="{FF2B5EF4-FFF2-40B4-BE49-F238E27FC236}">
                <a16:creationId xmlns:a16="http://schemas.microsoft.com/office/drawing/2014/main" id="{E57A2D9F-61E4-43DD-AEE4-7DB03212C80F}"/>
              </a:ext>
              <a:ext uri="{C183D7F6-B498-43B3-948B-1728B52AA6E4}">
                <adec:decorative xmlns:adec="http://schemas.microsoft.com/office/drawing/2017/decorative" val="1"/>
              </a:ext>
            </a:extLst>
          </p:cNvPr>
          <p:cNvSpPr/>
          <p:nvPr userDrawn="1"/>
        </p:nvSpPr>
        <p:spPr>
          <a:xfrm>
            <a:off x="3862431" y="0"/>
            <a:ext cx="6964836"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solidFill>
                <a:schemeClr val="bg1"/>
              </a:solidFill>
              <a:latin typeface="Public Sans SemiBold" pitchFamily="2" charset="0"/>
            </a:endParaRPr>
          </a:p>
        </p:txBody>
      </p:sp>
      <p:sp>
        <p:nvSpPr>
          <p:cNvPr id="11" name="Text Placeholder 10">
            <a:extLst>
              <a:ext uri="{FF2B5EF4-FFF2-40B4-BE49-F238E27FC236}">
                <a16:creationId xmlns:a16="http://schemas.microsoft.com/office/drawing/2014/main" id="{AA33BD13-5953-47AF-A601-951A768FEDA1}"/>
              </a:ext>
            </a:extLst>
          </p:cNvPr>
          <p:cNvSpPr>
            <a:spLocks noGrp="1"/>
          </p:cNvSpPr>
          <p:nvPr>
            <p:ph type="body" sz="quarter" idx="10" hasCustomPrompt="1"/>
          </p:nvPr>
        </p:nvSpPr>
        <p:spPr>
          <a:xfrm>
            <a:off x="4402431" y="4403188"/>
            <a:ext cx="5135997" cy="1176813"/>
          </a:xfrm>
        </p:spPr>
        <p:txBody>
          <a:bodyPr anchor="b">
            <a:noAutofit/>
          </a:bodyPr>
          <a:lstStyle>
            <a:lvl1pPr>
              <a:defRPr sz="2000">
                <a:solidFill>
                  <a:schemeClr val="bg1"/>
                </a:solidFill>
                <a:latin typeface="+mj-lt"/>
              </a:defRPr>
            </a:lvl1pPr>
            <a:lvl2pPr>
              <a:defRPr sz="2000">
                <a:solidFill>
                  <a:schemeClr val="bg1"/>
                </a:solidFill>
              </a:defRPr>
            </a:lvl2pPr>
            <a:lvl3pPr>
              <a:defRPr sz="2000">
                <a:solidFill>
                  <a:schemeClr val="bg1"/>
                </a:solidFill>
              </a:defRPr>
            </a:lvl3pPr>
            <a:lvl4pPr>
              <a:defRPr sz="2000">
                <a:solidFill>
                  <a:schemeClr val="bg1"/>
                </a:solidFill>
              </a:defRPr>
            </a:lvl4pPr>
            <a:lvl5pPr>
              <a:defRPr sz="2000">
                <a:solidFill>
                  <a:schemeClr val="bg1"/>
                </a:solidFill>
              </a:defRPr>
            </a:lvl5pPr>
          </a:lstStyle>
          <a:p>
            <a:pPr lvl="0"/>
            <a:r>
              <a:rPr lang="en-US"/>
              <a:t>Subtitle</a:t>
            </a:r>
          </a:p>
        </p:txBody>
      </p:sp>
      <p:sp>
        <p:nvSpPr>
          <p:cNvPr id="15" name="Text Placeholder 14">
            <a:extLst>
              <a:ext uri="{FF2B5EF4-FFF2-40B4-BE49-F238E27FC236}">
                <a16:creationId xmlns:a16="http://schemas.microsoft.com/office/drawing/2014/main" id="{B9280053-307C-4D8A-BF45-7B6743FA55E3}"/>
              </a:ext>
            </a:extLst>
          </p:cNvPr>
          <p:cNvSpPr>
            <a:spLocks noGrp="1"/>
          </p:cNvSpPr>
          <p:nvPr>
            <p:ph type="body" sz="quarter" idx="11" hasCustomPrompt="1"/>
          </p:nvPr>
        </p:nvSpPr>
        <p:spPr>
          <a:xfrm>
            <a:off x="4402432" y="5940000"/>
            <a:ext cx="3600000" cy="558001"/>
          </a:xfrm>
        </p:spPr>
        <p:txBody>
          <a:bodyPr>
            <a:noAutofit/>
          </a:bodyPr>
          <a:lstStyle>
            <a:lvl1pPr>
              <a:lnSpc>
                <a:spcPct val="100000"/>
              </a:lnSpc>
              <a:spcAft>
                <a:spcPts val="0"/>
              </a:spcAft>
              <a:defRPr sz="1600" b="0">
                <a:solidFill>
                  <a:schemeClr val="bg1"/>
                </a:solidFill>
                <a:latin typeface="Public Sans SemiBold" pitchFamily="2" charset="0"/>
              </a:defRPr>
            </a:lvl1pPr>
            <a:lvl2pPr>
              <a:lnSpc>
                <a:spcPct val="100000"/>
              </a:lnSpc>
              <a:spcAft>
                <a:spcPts val="0"/>
              </a:spcAft>
              <a:defRPr sz="1600">
                <a:solidFill>
                  <a:schemeClr val="bg1"/>
                </a:solidFill>
                <a:latin typeface="+mn-lt"/>
              </a:defRPr>
            </a:lvl2pPr>
            <a:lvl3pPr marL="0" indent="0">
              <a:buNone/>
              <a:defRPr sz="2000">
                <a:solidFill>
                  <a:schemeClr val="bg1"/>
                </a:solidFill>
              </a:defRPr>
            </a:lvl3pPr>
            <a:lvl4pPr>
              <a:defRPr sz="2000">
                <a:solidFill>
                  <a:schemeClr val="bg1"/>
                </a:solidFill>
              </a:defRPr>
            </a:lvl4pPr>
            <a:lvl5pPr>
              <a:defRPr sz="2000">
                <a:solidFill>
                  <a:schemeClr val="bg1"/>
                </a:solidFill>
              </a:defRPr>
            </a:lvl5pPr>
          </a:lstStyle>
          <a:p>
            <a:pPr lvl="0"/>
            <a:r>
              <a:rPr lang="en-US"/>
              <a:t>Presenter name</a:t>
            </a:r>
          </a:p>
          <a:p>
            <a:pPr lvl="1"/>
            <a:r>
              <a:rPr lang="en-US"/>
              <a:t>Presenter title</a:t>
            </a:r>
          </a:p>
        </p:txBody>
      </p:sp>
      <p:cxnSp>
        <p:nvCxnSpPr>
          <p:cNvPr id="19" name="Straight Connector 18">
            <a:extLst>
              <a:ext uri="{FF2B5EF4-FFF2-40B4-BE49-F238E27FC236}">
                <a16:creationId xmlns:a16="http://schemas.microsoft.com/office/drawing/2014/main" id="{DB400A8E-928A-43DB-8723-796D9A555203}"/>
              </a:ext>
              <a:ext uri="{C183D7F6-B498-43B3-948B-1728B52AA6E4}">
                <adec:decorative xmlns:adec="http://schemas.microsoft.com/office/drawing/2017/decorative" val="1"/>
              </a:ext>
            </a:extLst>
          </p:cNvPr>
          <p:cNvCxnSpPr>
            <a:cxnSpLocks/>
          </p:cNvCxnSpPr>
          <p:nvPr userDrawn="1"/>
        </p:nvCxnSpPr>
        <p:spPr>
          <a:xfrm>
            <a:off x="4258432" y="388136"/>
            <a:ext cx="0" cy="6012000"/>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sp>
        <p:nvSpPr>
          <p:cNvPr id="9" name="Title 1">
            <a:extLst>
              <a:ext uri="{FF2B5EF4-FFF2-40B4-BE49-F238E27FC236}">
                <a16:creationId xmlns:a16="http://schemas.microsoft.com/office/drawing/2014/main" id="{95B3469D-4C36-4834-AF47-39870C7AAB7A}"/>
              </a:ext>
            </a:extLst>
          </p:cNvPr>
          <p:cNvSpPr>
            <a:spLocks noGrp="1"/>
          </p:cNvSpPr>
          <p:nvPr>
            <p:ph type="ctrTitle" hasCustomPrompt="1"/>
          </p:nvPr>
        </p:nvSpPr>
        <p:spPr>
          <a:xfrm>
            <a:off x="4402431" y="2100949"/>
            <a:ext cx="6964836" cy="1176813"/>
          </a:xfrm>
          <a:ln>
            <a:noFill/>
          </a:ln>
        </p:spPr>
        <p:txBody>
          <a:bodyPr anchor="t">
            <a:normAutofit/>
          </a:bodyPr>
          <a:lstStyle>
            <a:lvl1pPr algn="l">
              <a:lnSpc>
                <a:spcPct val="90000"/>
              </a:lnSpc>
              <a:defRPr sz="4800">
                <a:solidFill>
                  <a:schemeClr val="bg1"/>
                </a:solidFill>
              </a:defRPr>
            </a:lvl1pPr>
          </a:lstStyle>
          <a:p>
            <a:r>
              <a:rPr lang="en-US"/>
              <a:t>Presentation title 5</a:t>
            </a:r>
          </a:p>
        </p:txBody>
      </p:sp>
      <p:sp>
        <p:nvSpPr>
          <p:cNvPr id="13" name="Footer Placeholder 6">
            <a:extLst>
              <a:ext uri="{FF2B5EF4-FFF2-40B4-BE49-F238E27FC236}">
                <a16:creationId xmlns:a16="http://schemas.microsoft.com/office/drawing/2014/main" id="{5F0E8675-AD18-4AEB-824E-E3F62D3FEC45}"/>
              </a:ext>
            </a:extLst>
          </p:cNvPr>
          <p:cNvSpPr>
            <a:spLocks noGrp="1"/>
          </p:cNvSpPr>
          <p:nvPr>
            <p:ph type="ftr" sz="quarter" idx="14"/>
          </p:nvPr>
        </p:nvSpPr>
        <p:spPr>
          <a:xfrm>
            <a:off x="4402431" y="364097"/>
            <a:ext cx="3462399" cy="290530"/>
          </a:xfrm>
        </p:spPr>
        <p:txBody>
          <a:bodyPr/>
          <a:lstStyle>
            <a:lvl1pPr>
              <a:defRPr>
                <a:solidFill>
                  <a:schemeClr val="bg1"/>
                </a:solidFill>
              </a:defRPr>
            </a:lvl1pPr>
          </a:lstStyle>
          <a:p>
            <a:r>
              <a:rPr lang="en-US"/>
              <a:t>HealthShare NSW</a:t>
            </a:r>
            <a:endParaRPr lang="en-AU"/>
          </a:p>
        </p:txBody>
      </p:sp>
      <p:sp>
        <p:nvSpPr>
          <p:cNvPr id="10" name="Text Placeholder 14">
            <a:extLst>
              <a:ext uri="{FF2B5EF4-FFF2-40B4-BE49-F238E27FC236}">
                <a16:creationId xmlns:a16="http://schemas.microsoft.com/office/drawing/2014/main" id="{F5C347EE-8312-4319-AB18-47656B574AC6}"/>
              </a:ext>
            </a:extLst>
          </p:cNvPr>
          <p:cNvSpPr>
            <a:spLocks noGrp="1"/>
          </p:cNvSpPr>
          <p:nvPr>
            <p:ph type="body" sz="quarter" idx="12" hasCustomPrompt="1"/>
          </p:nvPr>
        </p:nvSpPr>
        <p:spPr>
          <a:xfrm>
            <a:off x="7644575" y="5684343"/>
            <a:ext cx="2700000" cy="744977"/>
          </a:xfrm>
        </p:spPr>
        <p:txBody>
          <a:bodyPr anchor="b">
            <a:noAutofit/>
          </a:bodyPr>
          <a:lstStyle>
            <a:lvl1pPr algn="r">
              <a:defRPr sz="1600" b="0">
                <a:solidFill>
                  <a:schemeClr val="bg1"/>
                </a:solidFill>
                <a:latin typeface="+mn-lt"/>
              </a:defRPr>
            </a:lvl1pPr>
            <a:lvl2pPr>
              <a:defRPr sz="1600">
                <a:solidFill>
                  <a:schemeClr val="bg1"/>
                </a:solidFill>
              </a:defRPr>
            </a:lvl2pPr>
            <a:lvl3pPr marL="0" indent="0">
              <a:buNone/>
              <a:defRPr sz="2000">
                <a:solidFill>
                  <a:schemeClr val="bg1"/>
                </a:solidFill>
              </a:defRPr>
            </a:lvl3pPr>
            <a:lvl4pPr>
              <a:defRPr sz="2000">
                <a:solidFill>
                  <a:schemeClr val="bg1"/>
                </a:solidFill>
              </a:defRPr>
            </a:lvl4pPr>
            <a:lvl5pPr>
              <a:defRPr sz="2000">
                <a:solidFill>
                  <a:schemeClr val="bg1"/>
                </a:solidFill>
              </a:defRPr>
            </a:lvl5pPr>
          </a:lstStyle>
          <a:p>
            <a:pPr lvl="0"/>
            <a:r>
              <a:rPr lang="en-US"/>
              <a:t>00 Month 20YY</a:t>
            </a:r>
          </a:p>
        </p:txBody>
      </p:sp>
    </p:spTree>
    <p:extLst>
      <p:ext uri="{BB962C8B-B14F-4D97-AF65-F5344CB8AC3E}">
        <p14:creationId xmlns:p14="http://schemas.microsoft.com/office/powerpoint/2010/main" val="127194676"/>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Cover 15">
    <p:bg>
      <p:bgPr>
        <a:solidFill>
          <a:schemeClr val="bg1"/>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7F00F369-4068-FC99-1067-4814C5E4DB09}"/>
              </a:ext>
            </a:extLst>
          </p:cNvPr>
          <p:cNvSpPr/>
          <p:nvPr userDrawn="1"/>
        </p:nvSpPr>
        <p:spPr>
          <a:xfrm>
            <a:off x="0" y="0"/>
            <a:ext cx="6832313"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algn="ctr"/>
            <a:endParaRPr lang="en-AU">
              <a:solidFill>
                <a:schemeClr val="bg1"/>
              </a:solidFill>
            </a:endParaRPr>
          </a:p>
        </p:txBody>
      </p:sp>
      <p:sp>
        <p:nvSpPr>
          <p:cNvPr id="12" name="Rectangle 11">
            <a:extLst>
              <a:ext uri="{FF2B5EF4-FFF2-40B4-BE49-F238E27FC236}">
                <a16:creationId xmlns:a16="http://schemas.microsoft.com/office/drawing/2014/main" id="{6320689F-7778-4772-A061-7606945D2019}"/>
              </a:ext>
              <a:ext uri="{C183D7F6-B498-43B3-948B-1728B52AA6E4}">
                <adec:decorative xmlns:adec="http://schemas.microsoft.com/office/drawing/2017/decorative" val="1"/>
              </a:ext>
            </a:extLst>
          </p:cNvPr>
          <p:cNvSpPr/>
          <p:nvPr userDrawn="1"/>
        </p:nvSpPr>
        <p:spPr>
          <a:xfrm>
            <a:off x="8134350" y="0"/>
            <a:ext cx="2016000"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algn="ctr"/>
            <a:endParaRPr lang="en-AU"/>
          </a:p>
        </p:txBody>
      </p:sp>
      <p:sp>
        <p:nvSpPr>
          <p:cNvPr id="10" name="Text Placeholder 14">
            <a:extLst>
              <a:ext uri="{FF2B5EF4-FFF2-40B4-BE49-F238E27FC236}">
                <a16:creationId xmlns:a16="http://schemas.microsoft.com/office/drawing/2014/main" id="{90FC2B86-80A0-4EDE-BC1F-D41CF9C0BA88}"/>
              </a:ext>
              <a:ext uri="{C183D7F6-B498-43B3-948B-1728B52AA6E4}">
                <adec:decorative xmlns:adec="http://schemas.microsoft.com/office/drawing/2017/decorative" val="1"/>
              </a:ext>
            </a:extLst>
          </p:cNvPr>
          <p:cNvSpPr>
            <a:spLocks noGrp="1"/>
          </p:cNvSpPr>
          <p:nvPr>
            <p:ph type="body" sz="quarter" idx="15" hasCustomPrompt="1"/>
          </p:nvPr>
        </p:nvSpPr>
        <p:spPr>
          <a:xfrm>
            <a:off x="360000" y="360000"/>
            <a:ext cx="5400000" cy="684000"/>
          </a:xfrm>
        </p:spPr>
        <p:txBody>
          <a:bodyPr>
            <a:noAutofit/>
          </a:bodyPr>
          <a:lstStyle>
            <a:lvl1pPr>
              <a:spcAft>
                <a:spcPts val="0"/>
              </a:spcAft>
              <a:defRPr sz="1200" b="0">
                <a:solidFill>
                  <a:schemeClr val="tx2"/>
                </a:solidFill>
                <a:latin typeface="Public Sans SemiBold" pitchFamily="2" charset="0"/>
              </a:defRPr>
            </a:lvl1pPr>
            <a:lvl2pPr>
              <a:spcAft>
                <a:spcPts val="0"/>
              </a:spcAft>
              <a:defRPr sz="1600">
                <a:solidFill>
                  <a:schemeClr val="accent1"/>
                </a:solidFill>
                <a:latin typeface="+mn-lt"/>
              </a:defRPr>
            </a:lvl2pPr>
            <a:lvl3pPr marL="0" indent="0">
              <a:buNone/>
              <a:defRPr sz="2000">
                <a:solidFill>
                  <a:schemeClr val="bg1"/>
                </a:solidFill>
              </a:defRPr>
            </a:lvl3pPr>
            <a:lvl4pPr>
              <a:defRPr sz="2000">
                <a:solidFill>
                  <a:schemeClr val="bg1"/>
                </a:solidFill>
              </a:defRPr>
            </a:lvl4pPr>
            <a:lvl5pPr>
              <a:defRPr sz="2000">
                <a:solidFill>
                  <a:schemeClr val="bg1"/>
                </a:solidFill>
              </a:defRPr>
            </a:lvl5pPr>
          </a:lstStyle>
          <a:p>
            <a:pPr lvl="0"/>
            <a:r>
              <a:rPr lang="en-AU" noProof="0"/>
              <a:t>Descriptor</a:t>
            </a:r>
          </a:p>
        </p:txBody>
      </p:sp>
      <p:sp>
        <p:nvSpPr>
          <p:cNvPr id="9" name="Title 1">
            <a:extLst>
              <a:ext uri="{FF2B5EF4-FFF2-40B4-BE49-F238E27FC236}">
                <a16:creationId xmlns:a16="http://schemas.microsoft.com/office/drawing/2014/main" id="{49975CB4-437D-4935-B463-D9466467F43E}"/>
              </a:ext>
            </a:extLst>
          </p:cNvPr>
          <p:cNvSpPr>
            <a:spLocks noGrp="1"/>
          </p:cNvSpPr>
          <p:nvPr>
            <p:ph type="ctrTitle" hasCustomPrompt="1"/>
          </p:nvPr>
        </p:nvSpPr>
        <p:spPr>
          <a:xfrm>
            <a:off x="360000" y="1152000"/>
            <a:ext cx="5400000" cy="2520000"/>
          </a:xfrm>
          <a:ln>
            <a:noFill/>
          </a:ln>
        </p:spPr>
        <p:txBody>
          <a:bodyPr anchor="t">
            <a:noAutofit/>
          </a:bodyPr>
          <a:lstStyle>
            <a:lvl1pPr algn="l">
              <a:lnSpc>
                <a:spcPct val="90000"/>
              </a:lnSpc>
              <a:defRPr sz="4800">
                <a:solidFill>
                  <a:schemeClr val="accent1"/>
                </a:solidFill>
              </a:defRPr>
            </a:lvl1pPr>
          </a:lstStyle>
          <a:p>
            <a:r>
              <a:rPr lang="en-AU" noProof="0"/>
              <a:t>Click to edit presentation title</a:t>
            </a:r>
          </a:p>
        </p:txBody>
      </p:sp>
      <p:sp>
        <p:nvSpPr>
          <p:cNvPr id="13" name="Text Placeholder 14">
            <a:extLst>
              <a:ext uri="{FF2B5EF4-FFF2-40B4-BE49-F238E27FC236}">
                <a16:creationId xmlns:a16="http://schemas.microsoft.com/office/drawing/2014/main" id="{25AA79D1-E767-4316-BF8E-3A79D7A669D4}"/>
              </a:ext>
            </a:extLst>
          </p:cNvPr>
          <p:cNvSpPr>
            <a:spLocks noGrp="1"/>
          </p:cNvSpPr>
          <p:nvPr>
            <p:ph type="body" sz="quarter" idx="14" hasCustomPrompt="1"/>
          </p:nvPr>
        </p:nvSpPr>
        <p:spPr>
          <a:xfrm>
            <a:off x="360000" y="4032000"/>
            <a:ext cx="5400000" cy="684000"/>
          </a:xfrm>
        </p:spPr>
        <p:txBody>
          <a:bodyPr>
            <a:noAutofit/>
          </a:bodyPr>
          <a:lstStyle>
            <a:lvl1pPr>
              <a:lnSpc>
                <a:spcPct val="100000"/>
              </a:lnSpc>
              <a:spcAft>
                <a:spcPts val="0"/>
              </a:spcAft>
              <a:defRPr sz="1800" b="0">
                <a:solidFill>
                  <a:schemeClr val="accent1"/>
                </a:solidFill>
                <a:latin typeface="Public Sans SemiBold" pitchFamily="2" charset="0"/>
              </a:defRPr>
            </a:lvl1pPr>
            <a:lvl2pPr>
              <a:spcAft>
                <a:spcPts val="0"/>
              </a:spcAft>
              <a:defRPr sz="1600">
                <a:solidFill>
                  <a:schemeClr val="accent1"/>
                </a:solidFill>
                <a:latin typeface="+mn-lt"/>
              </a:defRPr>
            </a:lvl2pPr>
            <a:lvl3pPr marL="0" indent="0">
              <a:buNone/>
              <a:defRPr sz="2000">
                <a:solidFill>
                  <a:schemeClr val="bg1"/>
                </a:solidFill>
              </a:defRPr>
            </a:lvl3pPr>
            <a:lvl4pPr>
              <a:defRPr sz="2000">
                <a:solidFill>
                  <a:schemeClr val="bg1"/>
                </a:solidFill>
              </a:defRPr>
            </a:lvl4pPr>
            <a:lvl5pPr>
              <a:defRPr sz="2000">
                <a:solidFill>
                  <a:schemeClr val="bg1"/>
                </a:solidFill>
              </a:defRPr>
            </a:lvl5pPr>
          </a:lstStyle>
          <a:p>
            <a:pPr lvl="0"/>
            <a:r>
              <a:rPr lang="en-AU" noProof="0"/>
              <a:t>Click to edit presentation subtitle</a:t>
            </a:r>
          </a:p>
        </p:txBody>
      </p:sp>
      <p:sp>
        <p:nvSpPr>
          <p:cNvPr id="15" name="Text Placeholder 14">
            <a:extLst>
              <a:ext uri="{FF2B5EF4-FFF2-40B4-BE49-F238E27FC236}">
                <a16:creationId xmlns:a16="http://schemas.microsoft.com/office/drawing/2014/main" id="{B9280053-307C-4D8A-BF45-7B6743FA55E3}"/>
              </a:ext>
            </a:extLst>
          </p:cNvPr>
          <p:cNvSpPr>
            <a:spLocks noGrp="1"/>
          </p:cNvSpPr>
          <p:nvPr>
            <p:ph type="body" sz="quarter" idx="11" hasCustomPrompt="1"/>
          </p:nvPr>
        </p:nvSpPr>
        <p:spPr>
          <a:xfrm>
            <a:off x="360000" y="5148000"/>
            <a:ext cx="5400000" cy="684000"/>
          </a:xfrm>
        </p:spPr>
        <p:txBody>
          <a:bodyPr>
            <a:noAutofit/>
          </a:bodyPr>
          <a:lstStyle>
            <a:lvl1pPr>
              <a:lnSpc>
                <a:spcPct val="100000"/>
              </a:lnSpc>
              <a:spcAft>
                <a:spcPts val="0"/>
              </a:spcAft>
              <a:defRPr sz="1800" b="0">
                <a:solidFill>
                  <a:schemeClr val="accent1"/>
                </a:solidFill>
                <a:latin typeface="Public Sans SemiBold" pitchFamily="2" charset="0"/>
              </a:defRPr>
            </a:lvl1pPr>
            <a:lvl2pPr>
              <a:lnSpc>
                <a:spcPct val="100000"/>
              </a:lnSpc>
              <a:spcAft>
                <a:spcPts val="0"/>
              </a:spcAft>
              <a:defRPr sz="1800" b="0">
                <a:solidFill>
                  <a:schemeClr val="accent1"/>
                </a:solidFill>
                <a:latin typeface="+mn-lt"/>
              </a:defRPr>
            </a:lvl2pPr>
            <a:lvl3pPr marL="0" indent="0">
              <a:buNone/>
              <a:defRPr sz="2000">
                <a:solidFill>
                  <a:schemeClr val="bg1"/>
                </a:solidFill>
              </a:defRPr>
            </a:lvl3pPr>
            <a:lvl4pPr>
              <a:defRPr sz="2000">
                <a:solidFill>
                  <a:schemeClr val="bg1"/>
                </a:solidFill>
              </a:defRPr>
            </a:lvl4pPr>
            <a:lvl5pPr>
              <a:defRPr sz="2000">
                <a:solidFill>
                  <a:schemeClr val="bg1"/>
                </a:solidFill>
              </a:defRPr>
            </a:lvl5pPr>
          </a:lstStyle>
          <a:p>
            <a:pPr lvl="0"/>
            <a:r>
              <a:rPr lang="en-AU" noProof="0"/>
              <a:t>Presenter name</a:t>
            </a:r>
          </a:p>
          <a:p>
            <a:pPr lvl="1"/>
            <a:r>
              <a:rPr lang="en-AU" noProof="0"/>
              <a:t>Presenter title</a:t>
            </a:r>
          </a:p>
        </p:txBody>
      </p:sp>
      <p:sp>
        <p:nvSpPr>
          <p:cNvPr id="16" name="Text Placeholder 14">
            <a:extLst>
              <a:ext uri="{FF2B5EF4-FFF2-40B4-BE49-F238E27FC236}">
                <a16:creationId xmlns:a16="http://schemas.microsoft.com/office/drawing/2014/main" id="{0B9A9D47-05D2-409D-A941-8374F9F8E2D4}"/>
              </a:ext>
            </a:extLst>
          </p:cNvPr>
          <p:cNvSpPr>
            <a:spLocks noGrp="1"/>
          </p:cNvSpPr>
          <p:nvPr>
            <p:ph type="body" sz="quarter" idx="12" hasCustomPrompt="1"/>
          </p:nvPr>
        </p:nvSpPr>
        <p:spPr>
          <a:xfrm>
            <a:off x="360000" y="6084000"/>
            <a:ext cx="5400000" cy="360000"/>
          </a:xfrm>
        </p:spPr>
        <p:txBody>
          <a:bodyPr anchor="b">
            <a:noAutofit/>
          </a:bodyPr>
          <a:lstStyle>
            <a:lvl1pPr algn="l">
              <a:spcAft>
                <a:spcPts val="0"/>
              </a:spcAft>
              <a:defRPr sz="1400" b="0">
                <a:solidFill>
                  <a:schemeClr val="accent1"/>
                </a:solidFill>
                <a:latin typeface="+mn-lt"/>
              </a:defRPr>
            </a:lvl1pPr>
            <a:lvl2pPr>
              <a:defRPr sz="1600">
                <a:solidFill>
                  <a:schemeClr val="bg1"/>
                </a:solidFill>
              </a:defRPr>
            </a:lvl2pPr>
            <a:lvl3pPr marL="0" indent="0">
              <a:buNone/>
              <a:defRPr sz="2000">
                <a:solidFill>
                  <a:schemeClr val="bg1"/>
                </a:solidFill>
              </a:defRPr>
            </a:lvl3pPr>
            <a:lvl4pPr>
              <a:defRPr sz="2000">
                <a:solidFill>
                  <a:schemeClr val="bg1"/>
                </a:solidFill>
              </a:defRPr>
            </a:lvl4pPr>
            <a:lvl5pPr>
              <a:defRPr sz="2000">
                <a:solidFill>
                  <a:schemeClr val="bg1"/>
                </a:solidFill>
              </a:defRPr>
            </a:lvl5pPr>
          </a:lstStyle>
          <a:p>
            <a:pPr lvl="0"/>
            <a:r>
              <a:rPr lang="en-AU" noProof="0"/>
              <a:t>Date</a:t>
            </a:r>
          </a:p>
        </p:txBody>
      </p:sp>
      <p:sp>
        <p:nvSpPr>
          <p:cNvPr id="5" name="Picture Placeholder 4">
            <a:extLst>
              <a:ext uri="{FF2B5EF4-FFF2-40B4-BE49-F238E27FC236}">
                <a16:creationId xmlns:a16="http://schemas.microsoft.com/office/drawing/2014/main" id="{47081598-8EF9-4067-828C-DA3306F39365}"/>
              </a:ext>
            </a:extLst>
          </p:cNvPr>
          <p:cNvSpPr>
            <a:spLocks noGrp="1"/>
          </p:cNvSpPr>
          <p:nvPr>
            <p:ph type="pic" sz="quarter" idx="13"/>
          </p:nvPr>
        </p:nvSpPr>
        <p:spPr>
          <a:xfrm>
            <a:off x="6084000" y="0"/>
            <a:ext cx="3060000" cy="6858000"/>
          </a:xfrm>
        </p:spPr>
        <p:txBody>
          <a:bodyPr/>
          <a:lstStyle>
            <a:lvl1pPr>
              <a:defRPr>
                <a:solidFill>
                  <a:schemeClr val="bg1"/>
                </a:solidFill>
              </a:defRPr>
            </a:lvl1pPr>
          </a:lstStyle>
          <a:p>
            <a:r>
              <a:rPr lang="en-US" noProof="0"/>
              <a:t>Click icon to add picture</a:t>
            </a:r>
            <a:endParaRPr lang="en-AU" noProof="0"/>
          </a:p>
        </p:txBody>
      </p:sp>
    </p:spTree>
    <p:extLst>
      <p:ext uri="{BB962C8B-B14F-4D97-AF65-F5344CB8AC3E}">
        <p14:creationId xmlns:p14="http://schemas.microsoft.com/office/powerpoint/2010/main" val="3310166922"/>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Cover 16">
    <p:bg>
      <p:bgPr>
        <a:solidFill>
          <a:schemeClr val="bg1"/>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7F00F369-4068-FC99-1067-4814C5E4DB09}"/>
              </a:ext>
            </a:extLst>
          </p:cNvPr>
          <p:cNvSpPr/>
          <p:nvPr userDrawn="1"/>
        </p:nvSpPr>
        <p:spPr>
          <a:xfrm>
            <a:off x="0" y="0"/>
            <a:ext cx="683231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algn="ctr"/>
            <a:endParaRPr lang="en-AU">
              <a:solidFill>
                <a:schemeClr val="bg1"/>
              </a:solidFill>
            </a:endParaRPr>
          </a:p>
        </p:txBody>
      </p:sp>
      <p:sp>
        <p:nvSpPr>
          <p:cNvPr id="12" name="Rectangle 11">
            <a:extLst>
              <a:ext uri="{FF2B5EF4-FFF2-40B4-BE49-F238E27FC236}">
                <a16:creationId xmlns:a16="http://schemas.microsoft.com/office/drawing/2014/main" id="{6320689F-7778-4772-A061-7606945D2019}"/>
              </a:ext>
              <a:ext uri="{C183D7F6-B498-43B3-948B-1728B52AA6E4}">
                <adec:decorative xmlns:adec="http://schemas.microsoft.com/office/drawing/2017/decorative" val="1"/>
              </a:ext>
            </a:extLst>
          </p:cNvPr>
          <p:cNvSpPr/>
          <p:nvPr userDrawn="1"/>
        </p:nvSpPr>
        <p:spPr>
          <a:xfrm>
            <a:off x="8170607" y="0"/>
            <a:ext cx="1979744" cy="68580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algn="ctr"/>
            <a:endParaRPr lang="en-AU"/>
          </a:p>
        </p:txBody>
      </p:sp>
      <p:sp>
        <p:nvSpPr>
          <p:cNvPr id="10" name="Text Placeholder 14">
            <a:extLst>
              <a:ext uri="{FF2B5EF4-FFF2-40B4-BE49-F238E27FC236}">
                <a16:creationId xmlns:a16="http://schemas.microsoft.com/office/drawing/2014/main" id="{90FC2B86-80A0-4EDE-BC1F-D41CF9C0BA88}"/>
              </a:ext>
              <a:ext uri="{C183D7F6-B498-43B3-948B-1728B52AA6E4}">
                <adec:decorative xmlns:adec="http://schemas.microsoft.com/office/drawing/2017/decorative" val="1"/>
              </a:ext>
            </a:extLst>
          </p:cNvPr>
          <p:cNvSpPr>
            <a:spLocks noGrp="1"/>
          </p:cNvSpPr>
          <p:nvPr>
            <p:ph type="body" sz="quarter" idx="15" hasCustomPrompt="1"/>
          </p:nvPr>
        </p:nvSpPr>
        <p:spPr>
          <a:xfrm>
            <a:off x="360000" y="360000"/>
            <a:ext cx="5400000" cy="684000"/>
          </a:xfrm>
        </p:spPr>
        <p:txBody>
          <a:bodyPr>
            <a:noAutofit/>
          </a:bodyPr>
          <a:lstStyle>
            <a:lvl1pPr>
              <a:spcAft>
                <a:spcPts val="0"/>
              </a:spcAft>
              <a:defRPr sz="1200" b="0">
                <a:solidFill>
                  <a:schemeClr val="bg1"/>
                </a:solidFill>
                <a:latin typeface="Public Sans SemiBold" pitchFamily="2" charset="0"/>
              </a:defRPr>
            </a:lvl1pPr>
            <a:lvl2pPr>
              <a:spcAft>
                <a:spcPts val="0"/>
              </a:spcAft>
              <a:defRPr sz="1600">
                <a:solidFill>
                  <a:schemeClr val="accent1"/>
                </a:solidFill>
                <a:latin typeface="+mn-lt"/>
              </a:defRPr>
            </a:lvl2pPr>
            <a:lvl3pPr marL="0" indent="0">
              <a:buNone/>
              <a:defRPr sz="2000">
                <a:solidFill>
                  <a:schemeClr val="bg1"/>
                </a:solidFill>
              </a:defRPr>
            </a:lvl3pPr>
            <a:lvl4pPr>
              <a:defRPr sz="2000">
                <a:solidFill>
                  <a:schemeClr val="bg1"/>
                </a:solidFill>
              </a:defRPr>
            </a:lvl4pPr>
            <a:lvl5pPr>
              <a:defRPr sz="2000">
                <a:solidFill>
                  <a:schemeClr val="bg1"/>
                </a:solidFill>
              </a:defRPr>
            </a:lvl5pPr>
          </a:lstStyle>
          <a:p>
            <a:pPr lvl="0"/>
            <a:r>
              <a:rPr lang="en-AU" noProof="0"/>
              <a:t>Descriptor</a:t>
            </a:r>
          </a:p>
        </p:txBody>
      </p:sp>
      <p:sp>
        <p:nvSpPr>
          <p:cNvPr id="9" name="Title 1">
            <a:extLst>
              <a:ext uri="{FF2B5EF4-FFF2-40B4-BE49-F238E27FC236}">
                <a16:creationId xmlns:a16="http://schemas.microsoft.com/office/drawing/2014/main" id="{49975CB4-437D-4935-B463-D9466467F43E}"/>
              </a:ext>
            </a:extLst>
          </p:cNvPr>
          <p:cNvSpPr>
            <a:spLocks noGrp="1"/>
          </p:cNvSpPr>
          <p:nvPr>
            <p:ph type="ctrTitle" hasCustomPrompt="1"/>
          </p:nvPr>
        </p:nvSpPr>
        <p:spPr>
          <a:xfrm>
            <a:off x="360000" y="1152000"/>
            <a:ext cx="5400000" cy="2520000"/>
          </a:xfrm>
          <a:ln>
            <a:noFill/>
          </a:ln>
        </p:spPr>
        <p:txBody>
          <a:bodyPr anchor="t">
            <a:noAutofit/>
          </a:bodyPr>
          <a:lstStyle>
            <a:lvl1pPr algn="l">
              <a:lnSpc>
                <a:spcPct val="90000"/>
              </a:lnSpc>
              <a:defRPr sz="4800">
                <a:solidFill>
                  <a:schemeClr val="bg1"/>
                </a:solidFill>
              </a:defRPr>
            </a:lvl1pPr>
          </a:lstStyle>
          <a:p>
            <a:r>
              <a:rPr lang="en-AU" noProof="0"/>
              <a:t>Click to edit presentation title</a:t>
            </a:r>
          </a:p>
        </p:txBody>
      </p:sp>
      <p:sp>
        <p:nvSpPr>
          <p:cNvPr id="13" name="Text Placeholder 14">
            <a:extLst>
              <a:ext uri="{FF2B5EF4-FFF2-40B4-BE49-F238E27FC236}">
                <a16:creationId xmlns:a16="http://schemas.microsoft.com/office/drawing/2014/main" id="{25AA79D1-E767-4316-BF8E-3A79D7A669D4}"/>
              </a:ext>
            </a:extLst>
          </p:cNvPr>
          <p:cNvSpPr>
            <a:spLocks noGrp="1"/>
          </p:cNvSpPr>
          <p:nvPr>
            <p:ph type="body" sz="quarter" idx="14" hasCustomPrompt="1"/>
          </p:nvPr>
        </p:nvSpPr>
        <p:spPr>
          <a:xfrm>
            <a:off x="360000" y="4032000"/>
            <a:ext cx="5400000" cy="684000"/>
          </a:xfrm>
        </p:spPr>
        <p:txBody>
          <a:bodyPr>
            <a:noAutofit/>
          </a:bodyPr>
          <a:lstStyle>
            <a:lvl1pPr>
              <a:lnSpc>
                <a:spcPct val="100000"/>
              </a:lnSpc>
              <a:spcAft>
                <a:spcPts val="0"/>
              </a:spcAft>
              <a:defRPr sz="1800" b="0">
                <a:solidFill>
                  <a:schemeClr val="bg1"/>
                </a:solidFill>
                <a:latin typeface="Public Sans SemiBold" pitchFamily="2" charset="0"/>
              </a:defRPr>
            </a:lvl1pPr>
            <a:lvl2pPr>
              <a:spcAft>
                <a:spcPts val="0"/>
              </a:spcAft>
              <a:defRPr sz="1600">
                <a:solidFill>
                  <a:schemeClr val="accent1"/>
                </a:solidFill>
                <a:latin typeface="+mn-lt"/>
              </a:defRPr>
            </a:lvl2pPr>
            <a:lvl3pPr marL="0" indent="0">
              <a:buNone/>
              <a:defRPr sz="2000">
                <a:solidFill>
                  <a:schemeClr val="bg1"/>
                </a:solidFill>
              </a:defRPr>
            </a:lvl3pPr>
            <a:lvl4pPr>
              <a:defRPr sz="2000">
                <a:solidFill>
                  <a:schemeClr val="bg1"/>
                </a:solidFill>
              </a:defRPr>
            </a:lvl4pPr>
            <a:lvl5pPr>
              <a:defRPr sz="2000">
                <a:solidFill>
                  <a:schemeClr val="bg1"/>
                </a:solidFill>
              </a:defRPr>
            </a:lvl5pPr>
          </a:lstStyle>
          <a:p>
            <a:pPr lvl="0"/>
            <a:r>
              <a:rPr lang="en-AU" noProof="0"/>
              <a:t>Click to edit presentation subtitle</a:t>
            </a:r>
          </a:p>
        </p:txBody>
      </p:sp>
      <p:sp>
        <p:nvSpPr>
          <p:cNvPr id="15" name="Text Placeholder 14">
            <a:extLst>
              <a:ext uri="{FF2B5EF4-FFF2-40B4-BE49-F238E27FC236}">
                <a16:creationId xmlns:a16="http://schemas.microsoft.com/office/drawing/2014/main" id="{B9280053-307C-4D8A-BF45-7B6743FA55E3}"/>
              </a:ext>
            </a:extLst>
          </p:cNvPr>
          <p:cNvSpPr>
            <a:spLocks noGrp="1"/>
          </p:cNvSpPr>
          <p:nvPr>
            <p:ph type="body" sz="quarter" idx="11" hasCustomPrompt="1"/>
          </p:nvPr>
        </p:nvSpPr>
        <p:spPr>
          <a:xfrm>
            <a:off x="360000" y="5148000"/>
            <a:ext cx="5400000" cy="684000"/>
          </a:xfrm>
        </p:spPr>
        <p:txBody>
          <a:bodyPr>
            <a:noAutofit/>
          </a:bodyPr>
          <a:lstStyle>
            <a:lvl1pPr>
              <a:lnSpc>
                <a:spcPct val="100000"/>
              </a:lnSpc>
              <a:spcAft>
                <a:spcPts val="0"/>
              </a:spcAft>
              <a:defRPr sz="1800" b="0">
                <a:solidFill>
                  <a:schemeClr val="bg1"/>
                </a:solidFill>
                <a:latin typeface="Public Sans SemiBold" pitchFamily="2" charset="0"/>
              </a:defRPr>
            </a:lvl1pPr>
            <a:lvl2pPr>
              <a:lnSpc>
                <a:spcPct val="100000"/>
              </a:lnSpc>
              <a:spcAft>
                <a:spcPts val="0"/>
              </a:spcAft>
              <a:defRPr sz="1800" b="0">
                <a:solidFill>
                  <a:schemeClr val="bg1"/>
                </a:solidFill>
                <a:latin typeface="+mn-lt"/>
              </a:defRPr>
            </a:lvl2pPr>
            <a:lvl3pPr marL="0" indent="0">
              <a:buNone/>
              <a:defRPr sz="2000">
                <a:solidFill>
                  <a:schemeClr val="bg1"/>
                </a:solidFill>
              </a:defRPr>
            </a:lvl3pPr>
            <a:lvl4pPr>
              <a:defRPr sz="2000">
                <a:solidFill>
                  <a:schemeClr val="bg1"/>
                </a:solidFill>
              </a:defRPr>
            </a:lvl4pPr>
            <a:lvl5pPr>
              <a:defRPr sz="2000">
                <a:solidFill>
                  <a:schemeClr val="bg1"/>
                </a:solidFill>
              </a:defRPr>
            </a:lvl5pPr>
          </a:lstStyle>
          <a:p>
            <a:pPr lvl="0"/>
            <a:r>
              <a:rPr lang="en-AU" noProof="0"/>
              <a:t>Presenter name</a:t>
            </a:r>
          </a:p>
          <a:p>
            <a:pPr lvl="1"/>
            <a:r>
              <a:rPr lang="en-AU" noProof="0"/>
              <a:t>Presenter title</a:t>
            </a:r>
          </a:p>
        </p:txBody>
      </p:sp>
      <p:sp>
        <p:nvSpPr>
          <p:cNvPr id="16" name="Text Placeholder 14">
            <a:extLst>
              <a:ext uri="{FF2B5EF4-FFF2-40B4-BE49-F238E27FC236}">
                <a16:creationId xmlns:a16="http://schemas.microsoft.com/office/drawing/2014/main" id="{0B9A9D47-05D2-409D-A941-8374F9F8E2D4}"/>
              </a:ext>
            </a:extLst>
          </p:cNvPr>
          <p:cNvSpPr>
            <a:spLocks noGrp="1"/>
          </p:cNvSpPr>
          <p:nvPr>
            <p:ph type="body" sz="quarter" idx="12" hasCustomPrompt="1"/>
          </p:nvPr>
        </p:nvSpPr>
        <p:spPr>
          <a:xfrm>
            <a:off x="360000" y="6084000"/>
            <a:ext cx="5400000" cy="360000"/>
          </a:xfrm>
        </p:spPr>
        <p:txBody>
          <a:bodyPr anchor="b">
            <a:noAutofit/>
          </a:bodyPr>
          <a:lstStyle>
            <a:lvl1pPr algn="l">
              <a:spcAft>
                <a:spcPts val="0"/>
              </a:spcAft>
              <a:defRPr sz="1400" b="0">
                <a:solidFill>
                  <a:schemeClr val="bg1"/>
                </a:solidFill>
                <a:latin typeface="+mn-lt"/>
              </a:defRPr>
            </a:lvl1pPr>
            <a:lvl2pPr>
              <a:defRPr sz="1600">
                <a:solidFill>
                  <a:schemeClr val="bg1"/>
                </a:solidFill>
              </a:defRPr>
            </a:lvl2pPr>
            <a:lvl3pPr marL="0" indent="0">
              <a:buNone/>
              <a:defRPr sz="2000">
                <a:solidFill>
                  <a:schemeClr val="bg1"/>
                </a:solidFill>
              </a:defRPr>
            </a:lvl3pPr>
            <a:lvl4pPr>
              <a:defRPr sz="2000">
                <a:solidFill>
                  <a:schemeClr val="bg1"/>
                </a:solidFill>
              </a:defRPr>
            </a:lvl4pPr>
            <a:lvl5pPr>
              <a:defRPr sz="2000">
                <a:solidFill>
                  <a:schemeClr val="bg1"/>
                </a:solidFill>
              </a:defRPr>
            </a:lvl5pPr>
          </a:lstStyle>
          <a:p>
            <a:pPr lvl="0"/>
            <a:r>
              <a:rPr lang="en-AU" noProof="0"/>
              <a:t>Date</a:t>
            </a:r>
          </a:p>
        </p:txBody>
      </p:sp>
      <p:sp>
        <p:nvSpPr>
          <p:cNvPr id="5" name="Picture Placeholder 4">
            <a:extLst>
              <a:ext uri="{FF2B5EF4-FFF2-40B4-BE49-F238E27FC236}">
                <a16:creationId xmlns:a16="http://schemas.microsoft.com/office/drawing/2014/main" id="{47081598-8EF9-4067-828C-DA3306F39365}"/>
              </a:ext>
            </a:extLst>
          </p:cNvPr>
          <p:cNvSpPr>
            <a:spLocks noGrp="1"/>
          </p:cNvSpPr>
          <p:nvPr>
            <p:ph type="pic" sz="quarter" idx="13"/>
          </p:nvPr>
        </p:nvSpPr>
        <p:spPr>
          <a:xfrm>
            <a:off x="6084001" y="0"/>
            <a:ext cx="2135768" cy="6858000"/>
          </a:xfrm>
          <a:solidFill>
            <a:schemeClr val="accent3"/>
          </a:solidFill>
        </p:spPr>
        <p:txBody>
          <a:bodyPr/>
          <a:lstStyle>
            <a:lvl1pPr>
              <a:defRPr>
                <a:solidFill>
                  <a:schemeClr val="bg1"/>
                </a:solidFill>
              </a:defRPr>
            </a:lvl1pPr>
          </a:lstStyle>
          <a:p>
            <a:r>
              <a:rPr lang="en-US" noProof="0"/>
              <a:t>Click icon to add picture</a:t>
            </a:r>
            <a:endParaRPr lang="en-AU" noProof="0"/>
          </a:p>
        </p:txBody>
      </p:sp>
    </p:spTree>
    <p:extLst>
      <p:ext uri="{BB962C8B-B14F-4D97-AF65-F5344CB8AC3E}">
        <p14:creationId xmlns:p14="http://schemas.microsoft.com/office/powerpoint/2010/main" val="550029821"/>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Cover 17">
    <p:bg>
      <p:bgPr>
        <a:solidFill>
          <a:schemeClr val="bg1"/>
        </a:solidFill>
        <a:effectLst/>
      </p:bgPr>
    </p:bg>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6320689F-7778-4772-A061-7606945D2019}"/>
              </a:ext>
              <a:ext uri="{C183D7F6-B498-43B3-948B-1728B52AA6E4}">
                <adec:decorative xmlns:adec="http://schemas.microsoft.com/office/drawing/2017/decorative" val="1"/>
              </a:ext>
            </a:extLst>
          </p:cNvPr>
          <p:cNvSpPr/>
          <p:nvPr userDrawn="1"/>
        </p:nvSpPr>
        <p:spPr>
          <a:xfrm>
            <a:off x="8134350" y="0"/>
            <a:ext cx="2016000"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algn="ctr"/>
            <a:endParaRPr lang="en-AU"/>
          </a:p>
        </p:txBody>
      </p:sp>
      <p:sp>
        <p:nvSpPr>
          <p:cNvPr id="10" name="Text Placeholder 14">
            <a:extLst>
              <a:ext uri="{FF2B5EF4-FFF2-40B4-BE49-F238E27FC236}">
                <a16:creationId xmlns:a16="http://schemas.microsoft.com/office/drawing/2014/main" id="{90FC2B86-80A0-4EDE-BC1F-D41CF9C0BA88}"/>
              </a:ext>
              <a:ext uri="{C183D7F6-B498-43B3-948B-1728B52AA6E4}">
                <adec:decorative xmlns:adec="http://schemas.microsoft.com/office/drawing/2017/decorative" val="1"/>
              </a:ext>
            </a:extLst>
          </p:cNvPr>
          <p:cNvSpPr>
            <a:spLocks noGrp="1"/>
          </p:cNvSpPr>
          <p:nvPr>
            <p:ph type="body" sz="quarter" idx="15" hasCustomPrompt="1"/>
          </p:nvPr>
        </p:nvSpPr>
        <p:spPr>
          <a:xfrm>
            <a:off x="360000" y="360000"/>
            <a:ext cx="5400000" cy="684000"/>
          </a:xfrm>
        </p:spPr>
        <p:txBody>
          <a:bodyPr>
            <a:noAutofit/>
          </a:bodyPr>
          <a:lstStyle>
            <a:lvl1pPr>
              <a:spcAft>
                <a:spcPts val="0"/>
              </a:spcAft>
              <a:defRPr sz="1200" b="0">
                <a:solidFill>
                  <a:schemeClr val="tx2"/>
                </a:solidFill>
                <a:latin typeface="Public Sans SemiBold" pitchFamily="2" charset="0"/>
              </a:defRPr>
            </a:lvl1pPr>
            <a:lvl2pPr>
              <a:spcAft>
                <a:spcPts val="0"/>
              </a:spcAft>
              <a:defRPr sz="1600">
                <a:solidFill>
                  <a:schemeClr val="accent1"/>
                </a:solidFill>
                <a:latin typeface="+mn-lt"/>
              </a:defRPr>
            </a:lvl2pPr>
            <a:lvl3pPr marL="0" indent="0">
              <a:buNone/>
              <a:defRPr sz="2000">
                <a:solidFill>
                  <a:schemeClr val="bg1"/>
                </a:solidFill>
              </a:defRPr>
            </a:lvl3pPr>
            <a:lvl4pPr>
              <a:defRPr sz="2000">
                <a:solidFill>
                  <a:schemeClr val="bg1"/>
                </a:solidFill>
              </a:defRPr>
            </a:lvl4pPr>
            <a:lvl5pPr>
              <a:defRPr sz="2000">
                <a:solidFill>
                  <a:schemeClr val="bg1"/>
                </a:solidFill>
              </a:defRPr>
            </a:lvl5pPr>
          </a:lstStyle>
          <a:p>
            <a:pPr lvl="0"/>
            <a:r>
              <a:rPr lang="en-AU" noProof="0"/>
              <a:t>Descriptor</a:t>
            </a:r>
          </a:p>
        </p:txBody>
      </p:sp>
      <p:sp>
        <p:nvSpPr>
          <p:cNvPr id="9" name="Title 1">
            <a:extLst>
              <a:ext uri="{FF2B5EF4-FFF2-40B4-BE49-F238E27FC236}">
                <a16:creationId xmlns:a16="http://schemas.microsoft.com/office/drawing/2014/main" id="{49975CB4-437D-4935-B463-D9466467F43E}"/>
              </a:ext>
            </a:extLst>
          </p:cNvPr>
          <p:cNvSpPr>
            <a:spLocks noGrp="1"/>
          </p:cNvSpPr>
          <p:nvPr>
            <p:ph type="ctrTitle" hasCustomPrompt="1"/>
          </p:nvPr>
        </p:nvSpPr>
        <p:spPr>
          <a:xfrm>
            <a:off x="360000" y="1152000"/>
            <a:ext cx="5400000" cy="2520000"/>
          </a:xfrm>
          <a:ln>
            <a:noFill/>
          </a:ln>
        </p:spPr>
        <p:txBody>
          <a:bodyPr anchor="t">
            <a:noAutofit/>
          </a:bodyPr>
          <a:lstStyle>
            <a:lvl1pPr algn="l">
              <a:lnSpc>
                <a:spcPct val="90000"/>
              </a:lnSpc>
              <a:defRPr sz="4800">
                <a:solidFill>
                  <a:schemeClr val="tx2"/>
                </a:solidFill>
              </a:defRPr>
            </a:lvl1pPr>
          </a:lstStyle>
          <a:p>
            <a:r>
              <a:rPr lang="en-AU" noProof="0"/>
              <a:t>Click to edit presentation title</a:t>
            </a:r>
          </a:p>
        </p:txBody>
      </p:sp>
      <p:sp>
        <p:nvSpPr>
          <p:cNvPr id="13" name="Text Placeholder 14">
            <a:extLst>
              <a:ext uri="{FF2B5EF4-FFF2-40B4-BE49-F238E27FC236}">
                <a16:creationId xmlns:a16="http://schemas.microsoft.com/office/drawing/2014/main" id="{25AA79D1-E767-4316-BF8E-3A79D7A669D4}"/>
              </a:ext>
            </a:extLst>
          </p:cNvPr>
          <p:cNvSpPr>
            <a:spLocks noGrp="1"/>
          </p:cNvSpPr>
          <p:nvPr>
            <p:ph type="body" sz="quarter" idx="14" hasCustomPrompt="1"/>
          </p:nvPr>
        </p:nvSpPr>
        <p:spPr>
          <a:xfrm>
            <a:off x="360000" y="4032000"/>
            <a:ext cx="5400000" cy="684000"/>
          </a:xfrm>
        </p:spPr>
        <p:txBody>
          <a:bodyPr>
            <a:noAutofit/>
          </a:bodyPr>
          <a:lstStyle>
            <a:lvl1pPr>
              <a:lnSpc>
                <a:spcPct val="100000"/>
              </a:lnSpc>
              <a:spcAft>
                <a:spcPts val="0"/>
              </a:spcAft>
              <a:defRPr sz="1800" b="0">
                <a:solidFill>
                  <a:schemeClr val="tx2"/>
                </a:solidFill>
                <a:latin typeface="Public Sans SemiBold" pitchFamily="2" charset="0"/>
              </a:defRPr>
            </a:lvl1pPr>
            <a:lvl2pPr>
              <a:spcAft>
                <a:spcPts val="0"/>
              </a:spcAft>
              <a:defRPr sz="1600">
                <a:solidFill>
                  <a:schemeClr val="accent1"/>
                </a:solidFill>
                <a:latin typeface="+mn-lt"/>
              </a:defRPr>
            </a:lvl2pPr>
            <a:lvl3pPr marL="0" indent="0">
              <a:buNone/>
              <a:defRPr sz="2000">
                <a:solidFill>
                  <a:schemeClr val="bg1"/>
                </a:solidFill>
              </a:defRPr>
            </a:lvl3pPr>
            <a:lvl4pPr>
              <a:defRPr sz="2000">
                <a:solidFill>
                  <a:schemeClr val="bg1"/>
                </a:solidFill>
              </a:defRPr>
            </a:lvl4pPr>
            <a:lvl5pPr>
              <a:defRPr sz="2000">
                <a:solidFill>
                  <a:schemeClr val="bg1"/>
                </a:solidFill>
              </a:defRPr>
            </a:lvl5pPr>
          </a:lstStyle>
          <a:p>
            <a:pPr lvl="0"/>
            <a:r>
              <a:rPr lang="en-AU" noProof="0"/>
              <a:t>Click to edit presentation subtitle</a:t>
            </a:r>
          </a:p>
        </p:txBody>
      </p:sp>
      <p:sp>
        <p:nvSpPr>
          <p:cNvPr id="15" name="Text Placeholder 14">
            <a:extLst>
              <a:ext uri="{FF2B5EF4-FFF2-40B4-BE49-F238E27FC236}">
                <a16:creationId xmlns:a16="http://schemas.microsoft.com/office/drawing/2014/main" id="{B9280053-307C-4D8A-BF45-7B6743FA55E3}"/>
              </a:ext>
            </a:extLst>
          </p:cNvPr>
          <p:cNvSpPr>
            <a:spLocks noGrp="1"/>
          </p:cNvSpPr>
          <p:nvPr>
            <p:ph type="body" sz="quarter" idx="11" hasCustomPrompt="1"/>
          </p:nvPr>
        </p:nvSpPr>
        <p:spPr>
          <a:xfrm>
            <a:off x="360000" y="5148000"/>
            <a:ext cx="5400000" cy="684000"/>
          </a:xfrm>
        </p:spPr>
        <p:txBody>
          <a:bodyPr>
            <a:noAutofit/>
          </a:bodyPr>
          <a:lstStyle>
            <a:lvl1pPr>
              <a:lnSpc>
                <a:spcPct val="100000"/>
              </a:lnSpc>
              <a:spcAft>
                <a:spcPts val="0"/>
              </a:spcAft>
              <a:defRPr sz="1800" b="0">
                <a:solidFill>
                  <a:schemeClr val="tx2"/>
                </a:solidFill>
                <a:latin typeface="Public Sans SemiBold" pitchFamily="2" charset="0"/>
              </a:defRPr>
            </a:lvl1pPr>
            <a:lvl2pPr>
              <a:lnSpc>
                <a:spcPct val="100000"/>
              </a:lnSpc>
              <a:spcAft>
                <a:spcPts val="0"/>
              </a:spcAft>
              <a:defRPr sz="1800" b="0">
                <a:solidFill>
                  <a:schemeClr val="tx2"/>
                </a:solidFill>
                <a:latin typeface="+mn-lt"/>
              </a:defRPr>
            </a:lvl2pPr>
            <a:lvl3pPr marL="0" indent="0">
              <a:buNone/>
              <a:defRPr sz="2000">
                <a:solidFill>
                  <a:schemeClr val="bg1"/>
                </a:solidFill>
              </a:defRPr>
            </a:lvl3pPr>
            <a:lvl4pPr>
              <a:defRPr sz="2000">
                <a:solidFill>
                  <a:schemeClr val="bg1"/>
                </a:solidFill>
              </a:defRPr>
            </a:lvl4pPr>
            <a:lvl5pPr>
              <a:defRPr sz="2000">
                <a:solidFill>
                  <a:schemeClr val="bg1"/>
                </a:solidFill>
              </a:defRPr>
            </a:lvl5pPr>
          </a:lstStyle>
          <a:p>
            <a:pPr lvl="0"/>
            <a:r>
              <a:rPr lang="en-AU" noProof="0"/>
              <a:t>Presenter name</a:t>
            </a:r>
          </a:p>
          <a:p>
            <a:pPr lvl="1"/>
            <a:r>
              <a:rPr lang="en-AU" noProof="0"/>
              <a:t>Presenter title</a:t>
            </a:r>
          </a:p>
        </p:txBody>
      </p:sp>
      <p:sp>
        <p:nvSpPr>
          <p:cNvPr id="16" name="Text Placeholder 14">
            <a:extLst>
              <a:ext uri="{FF2B5EF4-FFF2-40B4-BE49-F238E27FC236}">
                <a16:creationId xmlns:a16="http://schemas.microsoft.com/office/drawing/2014/main" id="{0B9A9D47-05D2-409D-A941-8374F9F8E2D4}"/>
              </a:ext>
            </a:extLst>
          </p:cNvPr>
          <p:cNvSpPr>
            <a:spLocks noGrp="1"/>
          </p:cNvSpPr>
          <p:nvPr>
            <p:ph type="body" sz="quarter" idx="12" hasCustomPrompt="1"/>
          </p:nvPr>
        </p:nvSpPr>
        <p:spPr>
          <a:xfrm>
            <a:off x="360000" y="6084000"/>
            <a:ext cx="5400000" cy="360000"/>
          </a:xfrm>
        </p:spPr>
        <p:txBody>
          <a:bodyPr anchor="b">
            <a:noAutofit/>
          </a:bodyPr>
          <a:lstStyle>
            <a:lvl1pPr algn="l">
              <a:spcAft>
                <a:spcPts val="0"/>
              </a:spcAft>
              <a:defRPr sz="1400" b="0">
                <a:solidFill>
                  <a:schemeClr val="tx2"/>
                </a:solidFill>
                <a:latin typeface="+mn-lt"/>
              </a:defRPr>
            </a:lvl1pPr>
            <a:lvl2pPr>
              <a:defRPr sz="1600">
                <a:solidFill>
                  <a:schemeClr val="bg1"/>
                </a:solidFill>
              </a:defRPr>
            </a:lvl2pPr>
            <a:lvl3pPr marL="0" indent="0">
              <a:buNone/>
              <a:defRPr sz="2000">
                <a:solidFill>
                  <a:schemeClr val="bg1"/>
                </a:solidFill>
              </a:defRPr>
            </a:lvl3pPr>
            <a:lvl4pPr>
              <a:defRPr sz="2000">
                <a:solidFill>
                  <a:schemeClr val="bg1"/>
                </a:solidFill>
              </a:defRPr>
            </a:lvl4pPr>
            <a:lvl5pPr>
              <a:defRPr sz="2000">
                <a:solidFill>
                  <a:schemeClr val="bg1"/>
                </a:solidFill>
              </a:defRPr>
            </a:lvl5pPr>
          </a:lstStyle>
          <a:p>
            <a:pPr lvl="0"/>
            <a:r>
              <a:rPr lang="en-AU" noProof="0"/>
              <a:t>Date</a:t>
            </a:r>
          </a:p>
        </p:txBody>
      </p:sp>
      <p:sp>
        <p:nvSpPr>
          <p:cNvPr id="5" name="Picture Placeholder 4">
            <a:extLst>
              <a:ext uri="{FF2B5EF4-FFF2-40B4-BE49-F238E27FC236}">
                <a16:creationId xmlns:a16="http://schemas.microsoft.com/office/drawing/2014/main" id="{47081598-8EF9-4067-828C-DA3306F39365}"/>
              </a:ext>
            </a:extLst>
          </p:cNvPr>
          <p:cNvSpPr>
            <a:spLocks noGrp="1"/>
          </p:cNvSpPr>
          <p:nvPr>
            <p:ph type="pic" sz="quarter" idx="13"/>
          </p:nvPr>
        </p:nvSpPr>
        <p:spPr>
          <a:xfrm>
            <a:off x="6084000" y="0"/>
            <a:ext cx="3060000" cy="6858000"/>
          </a:xfrm>
        </p:spPr>
        <p:txBody>
          <a:bodyPr/>
          <a:lstStyle>
            <a:lvl1pPr>
              <a:defRPr>
                <a:solidFill>
                  <a:schemeClr val="bg1"/>
                </a:solidFill>
              </a:defRPr>
            </a:lvl1pPr>
          </a:lstStyle>
          <a:p>
            <a:r>
              <a:rPr lang="en-US" noProof="0"/>
              <a:t>Click icon to add picture</a:t>
            </a:r>
            <a:endParaRPr lang="en-AU" noProof="0"/>
          </a:p>
        </p:txBody>
      </p:sp>
    </p:spTree>
    <p:extLst>
      <p:ext uri="{BB962C8B-B14F-4D97-AF65-F5344CB8AC3E}">
        <p14:creationId xmlns:p14="http://schemas.microsoft.com/office/powerpoint/2010/main" val="2868858522"/>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Cover 18">
    <p:bg>
      <p:bgPr>
        <a:solidFill>
          <a:schemeClr val="bg1"/>
        </a:solidFill>
        <a:effectLst/>
      </p:bgPr>
    </p:bg>
    <p:spTree>
      <p:nvGrpSpPr>
        <p:cNvPr id="1" name=""/>
        <p:cNvGrpSpPr/>
        <p:nvPr/>
      </p:nvGrpSpPr>
      <p:grpSpPr>
        <a:xfrm>
          <a:off x="0" y="0"/>
          <a:ext cx="0" cy="0"/>
          <a:chOff x="0" y="0"/>
          <a:chExt cx="0" cy="0"/>
        </a:xfrm>
      </p:grpSpPr>
      <p:sp>
        <p:nvSpPr>
          <p:cNvPr id="19" name="Text Placeholder 14">
            <a:extLst>
              <a:ext uri="{FF2B5EF4-FFF2-40B4-BE49-F238E27FC236}">
                <a16:creationId xmlns:a16="http://schemas.microsoft.com/office/drawing/2014/main" id="{65ADF2A8-47EE-4D17-8518-3D05FEA4E4FB}"/>
              </a:ext>
              <a:ext uri="{C183D7F6-B498-43B3-948B-1728B52AA6E4}">
                <adec:decorative xmlns:adec="http://schemas.microsoft.com/office/drawing/2017/decorative" val="1"/>
              </a:ext>
            </a:extLst>
          </p:cNvPr>
          <p:cNvSpPr>
            <a:spLocks noGrp="1"/>
          </p:cNvSpPr>
          <p:nvPr>
            <p:ph type="body" sz="quarter" idx="15" hasCustomPrompt="1"/>
          </p:nvPr>
        </p:nvSpPr>
        <p:spPr>
          <a:xfrm>
            <a:off x="359999" y="359999"/>
            <a:ext cx="8531999" cy="684000"/>
          </a:xfrm>
        </p:spPr>
        <p:txBody>
          <a:bodyPr>
            <a:noAutofit/>
          </a:bodyPr>
          <a:lstStyle>
            <a:lvl1pPr>
              <a:spcAft>
                <a:spcPts val="0"/>
              </a:spcAft>
              <a:defRPr sz="1200" b="0">
                <a:solidFill>
                  <a:schemeClr val="tx2"/>
                </a:solidFill>
                <a:latin typeface="Public Sans SemiBold" pitchFamily="2" charset="0"/>
              </a:defRPr>
            </a:lvl1pPr>
            <a:lvl2pPr>
              <a:spcAft>
                <a:spcPts val="0"/>
              </a:spcAft>
              <a:defRPr sz="1600">
                <a:solidFill>
                  <a:schemeClr val="accent1"/>
                </a:solidFill>
                <a:latin typeface="+mn-lt"/>
              </a:defRPr>
            </a:lvl2pPr>
            <a:lvl3pPr marL="0" indent="0">
              <a:buNone/>
              <a:defRPr sz="2000">
                <a:solidFill>
                  <a:schemeClr val="bg1"/>
                </a:solidFill>
              </a:defRPr>
            </a:lvl3pPr>
            <a:lvl4pPr>
              <a:defRPr sz="2000">
                <a:solidFill>
                  <a:schemeClr val="bg1"/>
                </a:solidFill>
              </a:defRPr>
            </a:lvl4pPr>
            <a:lvl5pPr>
              <a:defRPr sz="2000">
                <a:solidFill>
                  <a:schemeClr val="bg1"/>
                </a:solidFill>
              </a:defRPr>
            </a:lvl5pPr>
          </a:lstStyle>
          <a:p>
            <a:pPr lvl="0"/>
            <a:r>
              <a:rPr lang="en-AU" noProof="0"/>
              <a:t>Descriptor</a:t>
            </a:r>
          </a:p>
        </p:txBody>
      </p:sp>
      <p:sp>
        <p:nvSpPr>
          <p:cNvPr id="2" name="Title 1"/>
          <p:cNvSpPr>
            <a:spLocks noGrp="1"/>
          </p:cNvSpPr>
          <p:nvPr>
            <p:ph type="ctrTitle" hasCustomPrompt="1"/>
          </p:nvPr>
        </p:nvSpPr>
        <p:spPr>
          <a:xfrm>
            <a:off x="359999" y="1152000"/>
            <a:ext cx="10728000" cy="1349740"/>
          </a:xfrm>
          <a:ln>
            <a:noFill/>
          </a:ln>
        </p:spPr>
        <p:txBody>
          <a:bodyPr anchor="t">
            <a:noAutofit/>
          </a:bodyPr>
          <a:lstStyle>
            <a:lvl1pPr algn="l">
              <a:lnSpc>
                <a:spcPct val="90000"/>
              </a:lnSpc>
              <a:defRPr sz="4800">
                <a:solidFill>
                  <a:schemeClr val="tx2"/>
                </a:solidFill>
              </a:defRPr>
            </a:lvl1pPr>
          </a:lstStyle>
          <a:p>
            <a:r>
              <a:rPr lang="en-AU" noProof="0"/>
              <a:t>Click to edit presentation title</a:t>
            </a:r>
          </a:p>
        </p:txBody>
      </p:sp>
      <p:cxnSp>
        <p:nvCxnSpPr>
          <p:cNvPr id="29" name="Straight Connector 28">
            <a:extLst>
              <a:ext uri="{FF2B5EF4-FFF2-40B4-BE49-F238E27FC236}">
                <a16:creationId xmlns:a16="http://schemas.microsoft.com/office/drawing/2014/main" id="{47648A08-5B3C-42A6-9590-4BC5F17E7E1C}"/>
              </a:ext>
              <a:ext uri="{C183D7F6-B498-43B3-948B-1728B52AA6E4}">
                <adec:decorative xmlns:adec="http://schemas.microsoft.com/office/drawing/2017/decorative" val="1"/>
              </a:ext>
            </a:extLst>
          </p:cNvPr>
          <p:cNvCxnSpPr>
            <a:cxnSpLocks/>
          </p:cNvCxnSpPr>
          <p:nvPr userDrawn="1"/>
        </p:nvCxnSpPr>
        <p:spPr>
          <a:xfrm>
            <a:off x="360000" y="2520000"/>
            <a:ext cx="8532000" cy="0"/>
          </a:xfrm>
          <a:prstGeom prst="line">
            <a:avLst/>
          </a:prstGeom>
          <a:ln w="9525">
            <a:solidFill>
              <a:schemeClr val="tx2"/>
            </a:solidFill>
          </a:ln>
        </p:spPr>
        <p:style>
          <a:lnRef idx="1">
            <a:schemeClr val="accent1"/>
          </a:lnRef>
          <a:fillRef idx="0">
            <a:schemeClr val="accent1"/>
          </a:fillRef>
          <a:effectRef idx="0">
            <a:schemeClr val="accent1"/>
          </a:effectRef>
          <a:fontRef idx="minor">
            <a:schemeClr val="tx1"/>
          </a:fontRef>
        </p:style>
      </p:cxnSp>
      <p:sp>
        <p:nvSpPr>
          <p:cNvPr id="28" name="Text Placeholder 14">
            <a:extLst>
              <a:ext uri="{FF2B5EF4-FFF2-40B4-BE49-F238E27FC236}">
                <a16:creationId xmlns:a16="http://schemas.microsoft.com/office/drawing/2014/main" id="{BF07D59F-E0C1-496D-B5E1-DB3993CA196F}"/>
              </a:ext>
            </a:extLst>
          </p:cNvPr>
          <p:cNvSpPr>
            <a:spLocks noGrp="1"/>
          </p:cNvSpPr>
          <p:nvPr>
            <p:ph type="body" sz="quarter" idx="13" hasCustomPrompt="1"/>
          </p:nvPr>
        </p:nvSpPr>
        <p:spPr>
          <a:xfrm>
            <a:off x="359999" y="2663999"/>
            <a:ext cx="8531999" cy="612000"/>
          </a:xfrm>
        </p:spPr>
        <p:txBody>
          <a:bodyPr>
            <a:noAutofit/>
          </a:bodyPr>
          <a:lstStyle>
            <a:lvl1pPr>
              <a:spcAft>
                <a:spcPts val="0"/>
              </a:spcAft>
              <a:defRPr sz="1800" b="0">
                <a:solidFill>
                  <a:schemeClr val="tx2"/>
                </a:solidFill>
                <a:latin typeface="Public Sans SemiBold" pitchFamily="2" charset="0"/>
              </a:defRPr>
            </a:lvl1pPr>
            <a:lvl2pPr>
              <a:spcAft>
                <a:spcPts val="0"/>
              </a:spcAft>
              <a:defRPr sz="1800" b="0">
                <a:solidFill>
                  <a:schemeClr val="tx2"/>
                </a:solidFill>
                <a:latin typeface="+mn-lt"/>
              </a:defRPr>
            </a:lvl2pPr>
            <a:lvl3pPr marL="0" indent="0">
              <a:buNone/>
              <a:defRPr sz="2000">
                <a:solidFill>
                  <a:schemeClr val="bg1"/>
                </a:solidFill>
              </a:defRPr>
            </a:lvl3pPr>
            <a:lvl4pPr>
              <a:defRPr sz="2000">
                <a:solidFill>
                  <a:schemeClr val="bg1"/>
                </a:solidFill>
              </a:defRPr>
            </a:lvl4pPr>
            <a:lvl5pPr>
              <a:defRPr sz="2000">
                <a:solidFill>
                  <a:schemeClr val="bg1"/>
                </a:solidFill>
              </a:defRPr>
            </a:lvl5pPr>
          </a:lstStyle>
          <a:p>
            <a:pPr lvl="0"/>
            <a:r>
              <a:rPr lang="en-AU" noProof="0"/>
              <a:t>Click to edit presentation subtitle</a:t>
            </a:r>
          </a:p>
          <a:p>
            <a:pPr lvl="1"/>
            <a:r>
              <a:rPr lang="en-AU" noProof="0"/>
              <a:t>Date</a:t>
            </a:r>
          </a:p>
        </p:txBody>
      </p:sp>
      <p:cxnSp>
        <p:nvCxnSpPr>
          <p:cNvPr id="30" name="Straight Connector 29">
            <a:extLst>
              <a:ext uri="{FF2B5EF4-FFF2-40B4-BE49-F238E27FC236}">
                <a16:creationId xmlns:a16="http://schemas.microsoft.com/office/drawing/2014/main" id="{DAA6E147-BBBD-42B7-9ABA-CE600499F794}"/>
              </a:ext>
              <a:ext uri="{C183D7F6-B498-43B3-948B-1728B52AA6E4}">
                <adec:decorative xmlns:adec="http://schemas.microsoft.com/office/drawing/2017/decorative" val="1"/>
              </a:ext>
            </a:extLst>
          </p:cNvPr>
          <p:cNvCxnSpPr>
            <a:cxnSpLocks/>
          </p:cNvCxnSpPr>
          <p:nvPr userDrawn="1"/>
        </p:nvCxnSpPr>
        <p:spPr>
          <a:xfrm>
            <a:off x="9072000" y="2520000"/>
            <a:ext cx="2736000" cy="0"/>
          </a:xfrm>
          <a:prstGeom prst="line">
            <a:avLst/>
          </a:prstGeom>
          <a:ln w="9525">
            <a:solidFill>
              <a:schemeClr val="tx2"/>
            </a:solidFill>
          </a:ln>
        </p:spPr>
        <p:style>
          <a:lnRef idx="1">
            <a:schemeClr val="accent1"/>
          </a:lnRef>
          <a:fillRef idx="0">
            <a:schemeClr val="accent1"/>
          </a:fillRef>
          <a:effectRef idx="0">
            <a:schemeClr val="accent1"/>
          </a:effectRef>
          <a:fontRef idx="minor">
            <a:schemeClr val="tx1"/>
          </a:fontRef>
        </p:style>
      </p:cxnSp>
      <p:sp>
        <p:nvSpPr>
          <p:cNvPr id="15" name="Text Placeholder 14">
            <a:extLst>
              <a:ext uri="{FF2B5EF4-FFF2-40B4-BE49-F238E27FC236}">
                <a16:creationId xmlns:a16="http://schemas.microsoft.com/office/drawing/2014/main" id="{B9280053-307C-4D8A-BF45-7B6743FA55E3}"/>
              </a:ext>
            </a:extLst>
          </p:cNvPr>
          <p:cNvSpPr>
            <a:spLocks noGrp="1"/>
          </p:cNvSpPr>
          <p:nvPr>
            <p:ph type="body" sz="quarter" idx="11" hasCustomPrompt="1"/>
          </p:nvPr>
        </p:nvSpPr>
        <p:spPr>
          <a:xfrm>
            <a:off x="9072000" y="2663999"/>
            <a:ext cx="2760000" cy="612000"/>
          </a:xfrm>
        </p:spPr>
        <p:txBody>
          <a:bodyPr>
            <a:noAutofit/>
          </a:bodyPr>
          <a:lstStyle>
            <a:lvl1pPr>
              <a:spcAft>
                <a:spcPts val="0"/>
              </a:spcAft>
              <a:defRPr sz="1800" b="0">
                <a:solidFill>
                  <a:schemeClr val="tx2"/>
                </a:solidFill>
                <a:latin typeface="Public Sans SemiBold" pitchFamily="2" charset="0"/>
              </a:defRPr>
            </a:lvl1pPr>
            <a:lvl2pPr>
              <a:spcAft>
                <a:spcPts val="0"/>
              </a:spcAft>
              <a:defRPr sz="1800" b="0">
                <a:solidFill>
                  <a:schemeClr val="tx2"/>
                </a:solidFill>
                <a:latin typeface="+mn-lt"/>
              </a:defRPr>
            </a:lvl2pPr>
            <a:lvl3pPr marL="0" indent="0">
              <a:buNone/>
              <a:defRPr sz="2000">
                <a:solidFill>
                  <a:schemeClr val="bg1"/>
                </a:solidFill>
              </a:defRPr>
            </a:lvl3pPr>
            <a:lvl4pPr>
              <a:defRPr sz="2000">
                <a:solidFill>
                  <a:schemeClr val="bg1"/>
                </a:solidFill>
              </a:defRPr>
            </a:lvl4pPr>
            <a:lvl5pPr>
              <a:defRPr sz="2000">
                <a:solidFill>
                  <a:schemeClr val="bg1"/>
                </a:solidFill>
              </a:defRPr>
            </a:lvl5pPr>
          </a:lstStyle>
          <a:p>
            <a:pPr lvl="0"/>
            <a:r>
              <a:rPr lang="en-AU" noProof="0"/>
              <a:t>Presenter name</a:t>
            </a:r>
          </a:p>
          <a:p>
            <a:pPr lvl="1"/>
            <a:r>
              <a:rPr lang="en-AU" noProof="0"/>
              <a:t>Presenter title</a:t>
            </a:r>
          </a:p>
        </p:txBody>
      </p:sp>
      <p:sp>
        <p:nvSpPr>
          <p:cNvPr id="12" name="Rectangle 11">
            <a:extLst>
              <a:ext uri="{FF2B5EF4-FFF2-40B4-BE49-F238E27FC236}">
                <a16:creationId xmlns:a16="http://schemas.microsoft.com/office/drawing/2014/main" id="{C22230DC-8362-49DE-9881-F1BC5AE57DE5}"/>
              </a:ext>
              <a:ext uri="{C183D7F6-B498-43B3-948B-1728B52AA6E4}">
                <adec:decorative xmlns:adec="http://schemas.microsoft.com/office/drawing/2017/decorative" val="1"/>
              </a:ext>
            </a:extLst>
          </p:cNvPr>
          <p:cNvSpPr/>
          <p:nvPr userDrawn="1"/>
        </p:nvSpPr>
        <p:spPr>
          <a:xfrm>
            <a:off x="0" y="3419999"/>
            <a:ext cx="12192001" cy="1728000"/>
          </a:xfrm>
          <a:prstGeom prst="rect">
            <a:avLst/>
          </a:prstGeom>
          <a:solidFill>
            <a:srgbClr val="63001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algn="ctr"/>
            <a:endParaRPr lang="en-AU">
              <a:solidFill>
                <a:schemeClr val="accent3"/>
              </a:solidFill>
            </a:endParaRPr>
          </a:p>
        </p:txBody>
      </p:sp>
      <p:sp>
        <p:nvSpPr>
          <p:cNvPr id="11" name="Rectangle 10">
            <a:extLst>
              <a:ext uri="{FF2B5EF4-FFF2-40B4-BE49-F238E27FC236}">
                <a16:creationId xmlns:a16="http://schemas.microsoft.com/office/drawing/2014/main" id="{02E539D3-6197-444D-842C-D461CF9ED582}"/>
              </a:ext>
              <a:ext uri="{C183D7F6-B498-43B3-948B-1728B52AA6E4}">
                <adec:decorative xmlns:adec="http://schemas.microsoft.com/office/drawing/2017/decorative" val="1"/>
              </a:ext>
            </a:extLst>
          </p:cNvPr>
          <p:cNvSpPr/>
          <p:nvPr userDrawn="1"/>
        </p:nvSpPr>
        <p:spPr>
          <a:xfrm>
            <a:off x="0" y="5148261"/>
            <a:ext cx="12192001" cy="113347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algn="ctr"/>
            <a:endParaRPr lang="en-AU">
              <a:solidFill>
                <a:schemeClr val="accent3"/>
              </a:solidFill>
            </a:endParaRPr>
          </a:p>
        </p:txBody>
      </p:sp>
      <p:sp>
        <p:nvSpPr>
          <p:cNvPr id="27" name="Rectangle 26">
            <a:extLst>
              <a:ext uri="{FF2B5EF4-FFF2-40B4-BE49-F238E27FC236}">
                <a16:creationId xmlns:a16="http://schemas.microsoft.com/office/drawing/2014/main" id="{F364DA7F-1F00-455F-8DA5-2D6BADE8073B}"/>
              </a:ext>
              <a:ext uri="{C183D7F6-B498-43B3-948B-1728B52AA6E4}">
                <adec:decorative xmlns:adec="http://schemas.microsoft.com/office/drawing/2017/decorative" val="1"/>
              </a:ext>
            </a:extLst>
          </p:cNvPr>
          <p:cNvSpPr/>
          <p:nvPr userDrawn="1"/>
        </p:nvSpPr>
        <p:spPr>
          <a:xfrm>
            <a:off x="0" y="6281737"/>
            <a:ext cx="12192001" cy="576263"/>
          </a:xfrm>
          <a:prstGeom prst="rect">
            <a:avLst/>
          </a:prstGeom>
          <a:solidFill>
            <a:srgbClr val="FFB8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algn="ctr"/>
            <a:endParaRPr lang="en-AU">
              <a:solidFill>
                <a:schemeClr val="accent3"/>
              </a:solidFill>
            </a:endParaRPr>
          </a:p>
        </p:txBody>
      </p:sp>
      <p:sp>
        <p:nvSpPr>
          <p:cNvPr id="13" name="Picture Placeholder 4">
            <a:extLst>
              <a:ext uri="{FF2B5EF4-FFF2-40B4-BE49-F238E27FC236}">
                <a16:creationId xmlns:a16="http://schemas.microsoft.com/office/drawing/2014/main" id="{EA9E3A1F-B35C-4BB3-828B-62FFD64CE61F}"/>
              </a:ext>
            </a:extLst>
          </p:cNvPr>
          <p:cNvSpPr>
            <a:spLocks noGrp="1"/>
          </p:cNvSpPr>
          <p:nvPr>
            <p:ph type="pic" sz="quarter" idx="14"/>
          </p:nvPr>
        </p:nvSpPr>
        <p:spPr>
          <a:xfrm>
            <a:off x="0" y="3420000"/>
            <a:ext cx="12192001" cy="3438000"/>
          </a:xfrm>
        </p:spPr>
        <p:txBody>
          <a:bodyPr anchor="t"/>
          <a:lstStyle>
            <a:lvl1pPr algn="l">
              <a:defRPr>
                <a:solidFill>
                  <a:schemeClr val="bg1"/>
                </a:solidFill>
              </a:defRPr>
            </a:lvl1pPr>
          </a:lstStyle>
          <a:p>
            <a:r>
              <a:rPr lang="en-US" noProof="0"/>
              <a:t>Click icon to add picture</a:t>
            </a:r>
            <a:endParaRPr lang="en-AU" noProof="0"/>
          </a:p>
        </p:txBody>
      </p:sp>
    </p:spTree>
    <p:extLst>
      <p:ext uri="{BB962C8B-B14F-4D97-AF65-F5344CB8AC3E}">
        <p14:creationId xmlns:p14="http://schemas.microsoft.com/office/powerpoint/2010/main" val="2491353364"/>
      </p:ext>
    </p:extLst>
  </p:cSld>
  <p:clrMapOvr>
    <a:masterClrMapping/>
  </p:clrMapOvr>
  <p:extLst>
    <p:ext uri="{DCECCB84-F9BA-43D5-87BE-67443E8EF086}">
      <p15:sldGuideLst xmlns:p15="http://schemas.microsoft.com/office/powerpoint/2012/main"/>
    </p:ext>
  </p:extLst>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Cover 19">
    <p:bg>
      <p:bgPr>
        <a:solidFill>
          <a:schemeClr val="bg1"/>
        </a:solidFill>
        <a:effectLst/>
      </p:bgPr>
    </p:bg>
    <p:spTree>
      <p:nvGrpSpPr>
        <p:cNvPr id="1" name=""/>
        <p:cNvGrpSpPr/>
        <p:nvPr/>
      </p:nvGrpSpPr>
      <p:grpSpPr>
        <a:xfrm>
          <a:off x="0" y="0"/>
          <a:ext cx="0" cy="0"/>
          <a:chOff x="0" y="0"/>
          <a:chExt cx="0" cy="0"/>
        </a:xfrm>
      </p:grpSpPr>
      <p:sp>
        <p:nvSpPr>
          <p:cNvPr id="19" name="Text Placeholder 14">
            <a:extLst>
              <a:ext uri="{FF2B5EF4-FFF2-40B4-BE49-F238E27FC236}">
                <a16:creationId xmlns:a16="http://schemas.microsoft.com/office/drawing/2014/main" id="{65ADF2A8-47EE-4D17-8518-3D05FEA4E4FB}"/>
              </a:ext>
              <a:ext uri="{C183D7F6-B498-43B3-948B-1728B52AA6E4}">
                <adec:decorative xmlns:adec="http://schemas.microsoft.com/office/drawing/2017/decorative" val="1"/>
              </a:ext>
            </a:extLst>
          </p:cNvPr>
          <p:cNvSpPr>
            <a:spLocks noGrp="1"/>
          </p:cNvSpPr>
          <p:nvPr>
            <p:ph type="body" sz="quarter" idx="15" hasCustomPrompt="1"/>
          </p:nvPr>
        </p:nvSpPr>
        <p:spPr>
          <a:xfrm>
            <a:off x="359999" y="359999"/>
            <a:ext cx="8531999" cy="684000"/>
          </a:xfrm>
        </p:spPr>
        <p:txBody>
          <a:bodyPr>
            <a:noAutofit/>
          </a:bodyPr>
          <a:lstStyle>
            <a:lvl1pPr>
              <a:spcAft>
                <a:spcPts val="0"/>
              </a:spcAft>
              <a:defRPr sz="1200" b="0">
                <a:solidFill>
                  <a:schemeClr val="tx2"/>
                </a:solidFill>
                <a:latin typeface="Public Sans SemiBold" pitchFamily="2" charset="0"/>
              </a:defRPr>
            </a:lvl1pPr>
            <a:lvl2pPr>
              <a:spcAft>
                <a:spcPts val="0"/>
              </a:spcAft>
              <a:defRPr sz="1600">
                <a:solidFill>
                  <a:schemeClr val="accent1"/>
                </a:solidFill>
                <a:latin typeface="+mn-lt"/>
              </a:defRPr>
            </a:lvl2pPr>
            <a:lvl3pPr marL="0" indent="0">
              <a:buNone/>
              <a:defRPr sz="2000">
                <a:solidFill>
                  <a:schemeClr val="bg1"/>
                </a:solidFill>
              </a:defRPr>
            </a:lvl3pPr>
            <a:lvl4pPr>
              <a:defRPr sz="2000">
                <a:solidFill>
                  <a:schemeClr val="bg1"/>
                </a:solidFill>
              </a:defRPr>
            </a:lvl4pPr>
            <a:lvl5pPr>
              <a:defRPr sz="2000">
                <a:solidFill>
                  <a:schemeClr val="bg1"/>
                </a:solidFill>
              </a:defRPr>
            </a:lvl5pPr>
          </a:lstStyle>
          <a:p>
            <a:pPr lvl="0"/>
            <a:r>
              <a:rPr lang="en-AU" noProof="0"/>
              <a:t>Descriptor</a:t>
            </a:r>
          </a:p>
        </p:txBody>
      </p:sp>
      <p:sp>
        <p:nvSpPr>
          <p:cNvPr id="2" name="Title 1"/>
          <p:cNvSpPr>
            <a:spLocks noGrp="1"/>
          </p:cNvSpPr>
          <p:nvPr>
            <p:ph type="ctrTitle" hasCustomPrompt="1"/>
          </p:nvPr>
        </p:nvSpPr>
        <p:spPr>
          <a:xfrm>
            <a:off x="359999" y="1152000"/>
            <a:ext cx="10728000" cy="1349740"/>
          </a:xfrm>
          <a:ln>
            <a:noFill/>
          </a:ln>
        </p:spPr>
        <p:txBody>
          <a:bodyPr anchor="t">
            <a:noAutofit/>
          </a:bodyPr>
          <a:lstStyle>
            <a:lvl1pPr algn="l">
              <a:lnSpc>
                <a:spcPct val="90000"/>
              </a:lnSpc>
              <a:defRPr sz="4800">
                <a:solidFill>
                  <a:schemeClr val="tx2"/>
                </a:solidFill>
              </a:defRPr>
            </a:lvl1pPr>
          </a:lstStyle>
          <a:p>
            <a:r>
              <a:rPr lang="en-AU" noProof="0"/>
              <a:t>Click to edit presentation title</a:t>
            </a:r>
          </a:p>
        </p:txBody>
      </p:sp>
      <p:cxnSp>
        <p:nvCxnSpPr>
          <p:cNvPr id="29" name="Straight Connector 28">
            <a:extLst>
              <a:ext uri="{FF2B5EF4-FFF2-40B4-BE49-F238E27FC236}">
                <a16:creationId xmlns:a16="http://schemas.microsoft.com/office/drawing/2014/main" id="{47648A08-5B3C-42A6-9590-4BC5F17E7E1C}"/>
              </a:ext>
              <a:ext uri="{C183D7F6-B498-43B3-948B-1728B52AA6E4}">
                <adec:decorative xmlns:adec="http://schemas.microsoft.com/office/drawing/2017/decorative" val="1"/>
              </a:ext>
            </a:extLst>
          </p:cNvPr>
          <p:cNvCxnSpPr>
            <a:cxnSpLocks/>
          </p:cNvCxnSpPr>
          <p:nvPr userDrawn="1"/>
        </p:nvCxnSpPr>
        <p:spPr>
          <a:xfrm>
            <a:off x="360000" y="2520000"/>
            <a:ext cx="8532000" cy="0"/>
          </a:xfrm>
          <a:prstGeom prst="line">
            <a:avLst/>
          </a:prstGeom>
          <a:ln w="9525">
            <a:solidFill>
              <a:schemeClr val="tx2"/>
            </a:solidFill>
          </a:ln>
        </p:spPr>
        <p:style>
          <a:lnRef idx="1">
            <a:schemeClr val="accent1"/>
          </a:lnRef>
          <a:fillRef idx="0">
            <a:schemeClr val="accent1"/>
          </a:fillRef>
          <a:effectRef idx="0">
            <a:schemeClr val="accent1"/>
          </a:effectRef>
          <a:fontRef idx="minor">
            <a:schemeClr val="tx1"/>
          </a:fontRef>
        </p:style>
      </p:cxnSp>
      <p:sp>
        <p:nvSpPr>
          <p:cNvPr id="28" name="Text Placeholder 14">
            <a:extLst>
              <a:ext uri="{FF2B5EF4-FFF2-40B4-BE49-F238E27FC236}">
                <a16:creationId xmlns:a16="http://schemas.microsoft.com/office/drawing/2014/main" id="{BF07D59F-E0C1-496D-B5E1-DB3993CA196F}"/>
              </a:ext>
            </a:extLst>
          </p:cNvPr>
          <p:cNvSpPr>
            <a:spLocks noGrp="1"/>
          </p:cNvSpPr>
          <p:nvPr>
            <p:ph type="body" sz="quarter" idx="13" hasCustomPrompt="1"/>
          </p:nvPr>
        </p:nvSpPr>
        <p:spPr>
          <a:xfrm>
            <a:off x="359999" y="2663999"/>
            <a:ext cx="8531999" cy="612000"/>
          </a:xfrm>
        </p:spPr>
        <p:txBody>
          <a:bodyPr>
            <a:noAutofit/>
          </a:bodyPr>
          <a:lstStyle>
            <a:lvl1pPr>
              <a:spcAft>
                <a:spcPts val="0"/>
              </a:spcAft>
              <a:defRPr sz="1800" b="0">
                <a:solidFill>
                  <a:schemeClr val="tx2"/>
                </a:solidFill>
                <a:latin typeface="Public Sans SemiBold" pitchFamily="2" charset="0"/>
              </a:defRPr>
            </a:lvl1pPr>
            <a:lvl2pPr>
              <a:spcAft>
                <a:spcPts val="0"/>
              </a:spcAft>
              <a:defRPr sz="1800" b="0">
                <a:solidFill>
                  <a:schemeClr val="tx2"/>
                </a:solidFill>
                <a:latin typeface="+mn-lt"/>
              </a:defRPr>
            </a:lvl2pPr>
            <a:lvl3pPr marL="0" indent="0">
              <a:buNone/>
              <a:defRPr sz="2000">
                <a:solidFill>
                  <a:schemeClr val="bg1"/>
                </a:solidFill>
              </a:defRPr>
            </a:lvl3pPr>
            <a:lvl4pPr>
              <a:defRPr sz="2000">
                <a:solidFill>
                  <a:schemeClr val="bg1"/>
                </a:solidFill>
              </a:defRPr>
            </a:lvl4pPr>
            <a:lvl5pPr>
              <a:defRPr sz="2000">
                <a:solidFill>
                  <a:schemeClr val="bg1"/>
                </a:solidFill>
              </a:defRPr>
            </a:lvl5pPr>
          </a:lstStyle>
          <a:p>
            <a:pPr lvl="0"/>
            <a:r>
              <a:rPr lang="en-AU" noProof="0"/>
              <a:t>Click to edit presentation subtitle</a:t>
            </a:r>
          </a:p>
          <a:p>
            <a:pPr lvl="1"/>
            <a:r>
              <a:rPr lang="en-AU" noProof="0"/>
              <a:t>Date</a:t>
            </a:r>
          </a:p>
        </p:txBody>
      </p:sp>
      <p:cxnSp>
        <p:nvCxnSpPr>
          <p:cNvPr id="30" name="Straight Connector 29">
            <a:extLst>
              <a:ext uri="{FF2B5EF4-FFF2-40B4-BE49-F238E27FC236}">
                <a16:creationId xmlns:a16="http://schemas.microsoft.com/office/drawing/2014/main" id="{DAA6E147-BBBD-42B7-9ABA-CE600499F794}"/>
              </a:ext>
              <a:ext uri="{C183D7F6-B498-43B3-948B-1728B52AA6E4}">
                <adec:decorative xmlns:adec="http://schemas.microsoft.com/office/drawing/2017/decorative" val="1"/>
              </a:ext>
            </a:extLst>
          </p:cNvPr>
          <p:cNvCxnSpPr>
            <a:cxnSpLocks/>
          </p:cNvCxnSpPr>
          <p:nvPr userDrawn="1"/>
        </p:nvCxnSpPr>
        <p:spPr>
          <a:xfrm>
            <a:off x="9072000" y="2520000"/>
            <a:ext cx="2736000" cy="0"/>
          </a:xfrm>
          <a:prstGeom prst="line">
            <a:avLst/>
          </a:prstGeom>
          <a:ln w="9525">
            <a:solidFill>
              <a:schemeClr val="tx2"/>
            </a:solidFill>
          </a:ln>
        </p:spPr>
        <p:style>
          <a:lnRef idx="1">
            <a:schemeClr val="accent1"/>
          </a:lnRef>
          <a:fillRef idx="0">
            <a:schemeClr val="accent1"/>
          </a:fillRef>
          <a:effectRef idx="0">
            <a:schemeClr val="accent1"/>
          </a:effectRef>
          <a:fontRef idx="minor">
            <a:schemeClr val="tx1"/>
          </a:fontRef>
        </p:style>
      </p:cxnSp>
      <p:sp>
        <p:nvSpPr>
          <p:cNvPr id="15" name="Text Placeholder 14">
            <a:extLst>
              <a:ext uri="{FF2B5EF4-FFF2-40B4-BE49-F238E27FC236}">
                <a16:creationId xmlns:a16="http://schemas.microsoft.com/office/drawing/2014/main" id="{B9280053-307C-4D8A-BF45-7B6743FA55E3}"/>
              </a:ext>
            </a:extLst>
          </p:cNvPr>
          <p:cNvSpPr>
            <a:spLocks noGrp="1"/>
          </p:cNvSpPr>
          <p:nvPr>
            <p:ph type="body" sz="quarter" idx="11" hasCustomPrompt="1"/>
          </p:nvPr>
        </p:nvSpPr>
        <p:spPr>
          <a:xfrm>
            <a:off x="9072000" y="2663999"/>
            <a:ext cx="2760000" cy="612000"/>
          </a:xfrm>
        </p:spPr>
        <p:txBody>
          <a:bodyPr>
            <a:noAutofit/>
          </a:bodyPr>
          <a:lstStyle>
            <a:lvl1pPr>
              <a:spcAft>
                <a:spcPts val="0"/>
              </a:spcAft>
              <a:defRPr sz="1800" b="0">
                <a:solidFill>
                  <a:schemeClr val="tx2"/>
                </a:solidFill>
                <a:latin typeface="Public Sans SemiBold" pitchFamily="2" charset="0"/>
              </a:defRPr>
            </a:lvl1pPr>
            <a:lvl2pPr>
              <a:spcAft>
                <a:spcPts val="0"/>
              </a:spcAft>
              <a:defRPr sz="1800" b="0">
                <a:solidFill>
                  <a:schemeClr val="tx2"/>
                </a:solidFill>
                <a:latin typeface="+mn-lt"/>
              </a:defRPr>
            </a:lvl2pPr>
            <a:lvl3pPr marL="0" indent="0">
              <a:buNone/>
              <a:defRPr sz="2000">
                <a:solidFill>
                  <a:schemeClr val="bg1"/>
                </a:solidFill>
              </a:defRPr>
            </a:lvl3pPr>
            <a:lvl4pPr>
              <a:defRPr sz="2000">
                <a:solidFill>
                  <a:schemeClr val="bg1"/>
                </a:solidFill>
              </a:defRPr>
            </a:lvl4pPr>
            <a:lvl5pPr>
              <a:defRPr sz="2000">
                <a:solidFill>
                  <a:schemeClr val="bg1"/>
                </a:solidFill>
              </a:defRPr>
            </a:lvl5pPr>
          </a:lstStyle>
          <a:p>
            <a:pPr lvl="0"/>
            <a:r>
              <a:rPr lang="en-AU" noProof="0"/>
              <a:t>Presenter name</a:t>
            </a:r>
          </a:p>
          <a:p>
            <a:pPr lvl="1"/>
            <a:r>
              <a:rPr lang="en-AU" noProof="0"/>
              <a:t>Presenter title</a:t>
            </a:r>
          </a:p>
        </p:txBody>
      </p:sp>
      <p:sp>
        <p:nvSpPr>
          <p:cNvPr id="12" name="Rectangle 11">
            <a:extLst>
              <a:ext uri="{FF2B5EF4-FFF2-40B4-BE49-F238E27FC236}">
                <a16:creationId xmlns:a16="http://schemas.microsoft.com/office/drawing/2014/main" id="{C22230DC-8362-49DE-9881-F1BC5AE57DE5}"/>
              </a:ext>
              <a:ext uri="{C183D7F6-B498-43B3-948B-1728B52AA6E4}">
                <adec:decorative xmlns:adec="http://schemas.microsoft.com/office/drawing/2017/decorative" val="1"/>
              </a:ext>
            </a:extLst>
          </p:cNvPr>
          <p:cNvSpPr/>
          <p:nvPr userDrawn="1"/>
        </p:nvSpPr>
        <p:spPr>
          <a:xfrm>
            <a:off x="0" y="3419999"/>
            <a:ext cx="12192001" cy="172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algn="ctr"/>
            <a:endParaRPr lang="en-AU">
              <a:solidFill>
                <a:schemeClr val="accent3"/>
              </a:solidFill>
            </a:endParaRPr>
          </a:p>
        </p:txBody>
      </p:sp>
      <p:sp>
        <p:nvSpPr>
          <p:cNvPr id="11" name="Rectangle 10">
            <a:extLst>
              <a:ext uri="{FF2B5EF4-FFF2-40B4-BE49-F238E27FC236}">
                <a16:creationId xmlns:a16="http://schemas.microsoft.com/office/drawing/2014/main" id="{02E539D3-6197-444D-842C-D461CF9ED582}"/>
              </a:ext>
              <a:ext uri="{C183D7F6-B498-43B3-948B-1728B52AA6E4}">
                <adec:decorative xmlns:adec="http://schemas.microsoft.com/office/drawing/2017/decorative" val="1"/>
              </a:ext>
            </a:extLst>
          </p:cNvPr>
          <p:cNvSpPr/>
          <p:nvPr userDrawn="1"/>
        </p:nvSpPr>
        <p:spPr>
          <a:xfrm>
            <a:off x="0" y="5148261"/>
            <a:ext cx="12192001" cy="1133476"/>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algn="ctr"/>
            <a:endParaRPr lang="en-AU">
              <a:solidFill>
                <a:schemeClr val="accent3"/>
              </a:solidFill>
            </a:endParaRPr>
          </a:p>
        </p:txBody>
      </p:sp>
      <p:sp>
        <p:nvSpPr>
          <p:cNvPr id="27" name="Rectangle 26">
            <a:extLst>
              <a:ext uri="{FF2B5EF4-FFF2-40B4-BE49-F238E27FC236}">
                <a16:creationId xmlns:a16="http://schemas.microsoft.com/office/drawing/2014/main" id="{F364DA7F-1F00-455F-8DA5-2D6BADE8073B}"/>
              </a:ext>
              <a:ext uri="{C183D7F6-B498-43B3-948B-1728B52AA6E4}">
                <adec:decorative xmlns:adec="http://schemas.microsoft.com/office/drawing/2017/decorative" val="1"/>
              </a:ext>
            </a:extLst>
          </p:cNvPr>
          <p:cNvSpPr/>
          <p:nvPr userDrawn="1"/>
        </p:nvSpPr>
        <p:spPr>
          <a:xfrm>
            <a:off x="0" y="6281737"/>
            <a:ext cx="12192001" cy="576263"/>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algn="ctr"/>
            <a:endParaRPr lang="en-AU">
              <a:solidFill>
                <a:schemeClr val="accent3"/>
              </a:solidFill>
            </a:endParaRPr>
          </a:p>
        </p:txBody>
      </p:sp>
      <p:sp>
        <p:nvSpPr>
          <p:cNvPr id="13" name="Picture Placeholder 4">
            <a:extLst>
              <a:ext uri="{FF2B5EF4-FFF2-40B4-BE49-F238E27FC236}">
                <a16:creationId xmlns:a16="http://schemas.microsoft.com/office/drawing/2014/main" id="{EA9E3A1F-B35C-4BB3-828B-62FFD64CE61F}"/>
              </a:ext>
            </a:extLst>
          </p:cNvPr>
          <p:cNvSpPr>
            <a:spLocks noGrp="1"/>
          </p:cNvSpPr>
          <p:nvPr>
            <p:ph type="pic" sz="quarter" idx="14"/>
          </p:nvPr>
        </p:nvSpPr>
        <p:spPr>
          <a:xfrm>
            <a:off x="359999" y="690682"/>
            <a:ext cx="12192001" cy="3438000"/>
          </a:xfrm>
        </p:spPr>
        <p:txBody>
          <a:bodyPr anchor="t"/>
          <a:lstStyle>
            <a:lvl1pPr algn="l">
              <a:defRPr>
                <a:solidFill>
                  <a:schemeClr val="bg1"/>
                </a:solidFill>
              </a:defRPr>
            </a:lvl1pPr>
          </a:lstStyle>
          <a:p>
            <a:r>
              <a:rPr lang="en-US" noProof="0"/>
              <a:t>Click icon to add picture</a:t>
            </a:r>
            <a:endParaRPr lang="en-AU" noProof="0"/>
          </a:p>
        </p:txBody>
      </p:sp>
    </p:spTree>
    <p:extLst>
      <p:ext uri="{BB962C8B-B14F-4D97-AF65-F5344CB8AC3E}">
        <p14:creationId xmlns:p14="http://schemas.microsoft.com/office/powerpoint/2010/main" val="1123625293"/>
      </p:ext>
    </p:extLst>
  </p:cSld>
  <p:clrMapOvr>
    <a:masterClrMapping/>
  </p:clrMapOvr>
  <p:extLst>
    <p:ext uri="{DCECCB84-F9BA-43D5-87BE-67443E8EF086}">
      <p15:sldGuideLst xmlns:p15="http://schemas.microsoft.com/office/powerpoint/2012/main"/>
    </p:ext>
  </p:extLst>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Cover 20">
    <p:bg>
      <p:bgPr>
        <a:solidFill>
          <a:schemeClr val="bg1"/>
        </a:solidFill>
        <a:effectLst/>
      </p:bgPr>
    </p:bg>
    <p:spTree>
      <p:nvGrpSpPr>
        <p:cNvPr id="1" name=""/>
        <p:cNvGrpSpPr/>
        <p:nvPr/>
      </p:nvGrpSpPr>
      <p:grpSpPr>
        <a:xfrm>
          <a:off x="0" y="0"/>
          <a:ext cx="0" cy="0"/>
          <a:chOff x="0" y="0"/>
          <a:chExt cx="0" cy="0"/>
        </a:xfrm>
      </p:grpSpPr>
      <p:sp>
        <p:nvSpPr>
          <p:cNvPr id="19" name="Text Placeholder 14">
            <a:extLst>
              <a:ext uri="{FF2B5EF4-FFF2-40B4-BE49-F238E27FC236}">
                <a16:creationId xmlns:a16="http://schemas.microsoft.com/office/drawing/2014/main" id="{65ADF2A8-47EE-4D17-8518-3D05FEA4E4FB}"/>
              </a:ext>
              <a:ext uri="{C183D7F6-B498-43B3-948B-1728B52AA6E4}">
                <adec:decorative xmlns:adec="http://schemas.microsoft.com/office/drawing/2017/decorative" val="1"/>
              </a:ext>
            </a:extLst>
          </p:cNvPr>
          <p:cNvSpPr>
            <a:spLocks noGrp="1"/>
          </p:cNvSpPr>
          <p:nvPr>
            <p:ph type="body" sz="quarter" idx="15" hasCustomPrompt="1"/>
          </p:nvPr>
        </p:nvSpPr>
        <p:spPr>
          <a:xfrm>
            <a:off x="359999" y="359999"/>
            <a:ext cx="8531999" cy="684000"/>
          </a:xfrm>
        </p:spPr>
        <p:txBody>
          <a:bodyPr>
            <a:noAutofit/>
          </a:bodyPr>
          <a:lstStyle>
            <a:lvl1pPr>
              <a:spcAft>
                <a:spcPts val="0"/>
              </a:spcAft>
              <a:defRPr sz="1200" b="0">
                <a:solidFill>
                  <a:schemeClr val="tx2"/>
                </a:solidFill>
                <a:latin typeface="Public Sans SemiBold" pitchFamily="2" charset="0"/>
              </a:defRPr>
            </a:lvl1pPr>
            <a:lvl2pPr>
              <a:spcAft>
                <a:spcPts val="0"/>
              </a:spcAft>
              <a:defRPr sz="1600">
                <a:solidFill>
                  <a:schemeClr val="accent1"/>
                </a:solidFill>
                <a:latin typeface="+mn-lt"/>
              </a:defRPr>
            </a:lvl2pPr>
            <a:lvl3pPr marL="0" indent="0">
              <a:buNone/>
              <a:defRPr sz="2000">
                <a:solidFill>
                  <a:schemeClr val="bg1"/>
                </a:solidFill>
              </a:defRPr>
            </a:lvl3pPr>
            <a:lvl4pPr>
              <a:defRPr sz="2000">
                <a:solidFill>
                  <a:schemeClr val="bg1"/>
                </a:solidFill>
              </a:defRPr>
            </a:lvl4pPr>
            <a:lvl5pPr>
              <a:defRPr sz="2000">
                <a:solidFill>
                  <a:schemeClr val="bg1"/>
                </a:solidFill>
              </a:defRPr>
            </a:lvl5pPr>
          </a:lstStyle>
          <a:p>
            <a:pPr lvl="0"/>
            <a:r>
              <a:rPr lang="en-AU" noProof="0"/>
              <a:t>Descriptor</a:t>
            </a:r>
          </a:p>
        </p:txBody>
      </p:sp>
      <p:sp>
        <p:nvSpPr>
          <p:cNvPr id="2" name="Title 1"/>
          <p:cNvSpPr>
            <a:spLocks noGrp="1"/>
          </p:cNvSpPr>
          <p:nvPr>
            <p:ph type="ctrTitle" hasCustomPrompt="1"/>
          </p:nvPr>
        </p:nvSpPr>
        <p:spPr>
          <a:xfrm>
            <a:off x="359999" y="1152000"/>
            <a:ext cx="10728000" cy="1349740"/>
          </a:xfrm>
          <a:ln>
            <a:noFill/>
          </a:ln>
        </p:spPr>
        <p:txBody>
          <a:bodyPr anchor="t">
            <a:noAutofit/>
          </a:bodyPr>
          <a:lstStyle>
            <a:lvl1pPr algn="l">
              <a:lnSpc>
                <a:spcPct val="90000"/>
              </a:lnSpc>
              <a:defRPr sz="4800">
                <a:solidFill>
                  <a:schemeClr val="tx2"/>
                </a:solidFill>
              </a:defRPr>
            </a:lvl1pPr>
          </a:lstStyle>
          <a:p>
            <a:r>
              <a:rPr lang="en-AU" noProof="0"/>
              <a:t>Click to edit presentation title</a:t>
            </a:r>
          </a:p>
        </p:txBody>
      </p:sp>
      <p:cxnSp>
        <p:nvCxnSpPr>
          <p:cNvPr id="29" name="Straight Connector 28">
            <a:extLst>
              <a:ext uri="{FF2B5EF4-FFF2-40B4-BE49-F238E27FC236}">
                <a16:creationId xmlns:a16="http://schemas.microsoft.com/office/drawing/2014/main" id="{47648A08-5B3C-42A6-9590-4BC5F17E7E1C}"/>
              </a:ext>
              <a:ext uri="{C183D7F6-B498-43B3-948B-1728B52AA6E4}">
                <adec:decorative xmlns:adec="http://schemas.microsoft.com/office/drawing/2017/decorative" val="1"/>
              </a:ext>
            </a:extLst>
          </p:cNvPr>
          <p:cNvCxnSpPr>
            <a:cxnSpLocks/>
          </p:cNvCxnSpPr>
          <p:nvPr userDrawn="1"/>
        </p:nvCxnSpPr>
        <p:spPr>
          <a:xfrm>
            <a:off x="360000" y="2520000"/>
            <a:ext cx="8532000" cy="0"/>
          </a:xfrm>
          <a:prstGeom prst="line">
            <a:avLst/>
          </a:prstGeom>
          <a:ln w="9525">
            <a:solidFill>
              <a:schemeClr val="tx2"/>
            </a:solidFill>
          </a:ln>
        </p:spPr>
        <p:style>
          <a:lnRef idx="1">
            <a:schemeClr val="accent1"/>
          </a:lnRef>
          <a:fillRef idx="0">
            <a:schemeClr val="accent1"/>
          </a:fillRef>
          <a:effectRef idx="0">
            <a:schemeClr val="accent1"/>
          </a:effectRef>
          <a:fontRef idx="minor">
            <a:schemeClr val="tx1"/>
          </a:fontRef>
        </p:style>
      </p:cxnSp>
      <p:sp>
        <p:nvSpPr>
          <p:cNvPr id="28" name="Text Placeholder 14">
            <a:extLst>
              <a:ext uri="{FF2B5EF4-FFF2-40B4-BE49-F238E27FC236}">
                <a16:creationId xmlns:a16="http://schemas.microsoft.com/office/drawing/2014/main" id="{BF07D59F-E0C1-496D-B5E1-DB3993CA196F}"/>
              </a:ext>
            </a:extLst>
          </p:cNvPr>
          <p:cNvSpPr>
            <a:spLocks noGrp="1"/>
          </p:cNvSpPr>
          <p:nvPr>
            <p:ph type="body" sz="quarter" idx="13" hasCustomPrompt="1"/>
          </p:nvPr>
        </p:nvSpPr>
        <p:spPr>
          <a:xfrm>
            <a:off x="359999" y="2663999"/>
            <a:ext cx="8531999" cy="612000"/>
          </a:xfrm>
        </p:spPr>
        <p:txBody>
          <a:bodyPr>
            <a:noAutofit/>
          </a:bodyPr>
          <a:lstStyle>
            <a:lvl1pPr>
              <a:spcAft>
                <a:spcPts val="0"/>
              </a:spcAft>
              <a:defRPr sz="1800" b="0">
                <a:solidFill>
                  <a:schemeClr val="tx2"/>
                </a:solidFill>
                <a:latin typeface="Public Sans SemiBold" pitchFamily="2" charset="0"/>
              </a:defRPr>
            </a:lvl1pPr>
            <a:lvl2pPr>
              <a:spcAft>
                <a:spcPts val="0"/>
              </a:spcAft>
              <a:defRPr sz="1800" b="0">
                <a:solidFill>
                  <a:schemeClr val="tx2"/>
                </a:solidFill>
                <a:latin typeface="+mn-lt"/>
              </a:defRPr>
            </a:lvl2pPr>
            <a:lvl3pPr marL="0" indent="0">
              <a:buNone/>
              <a:defRPr sz="2000">
                <a:solidFill>
                  <a:schemeClr val="bg1"/>
                </a:solidFill>
              </a:defRPr>
            </a:lvl3pPr>
            <a:lvl4pPr>
              <a:defRPr sz="2000">
                <a:solidFill>
                  <a:schemeClr val="bg1"/>
                </a:solidFill>
              </a:defRPr>
            </a:lvl4pPr>
            <a:lvl5pPr>
              <a:defRPr sz="2000">
                <a:solidFill>
                  <a:schemeClr val="bg1"/>
                </a:solidFill>
              </a:defRPr>
            </a:lvl5pPr>
          </a:lstStyle>
          <a:p>
            <a:pPr lvl="0"/>
            <a:r>
              <a:rPr lang="en-AU" noProof="0"/>
              <a:t>Click to edit presentation subtitle</a:t>
            </a:r>
          </a:p>
          <a:p>
            <a:pPr lvl="1"/>
            <a:r>
              <a:rPr lang="en-AU" noProof="0"/>
              <a:t>Date</a:t>
            </a:r>
          </a:p>
        </p:txBody>
      </p:sp>
      <p:cxnSp>
        <p:nvCxnSpPr>
          <p:cNvPr id="30" name="Straight Connector 29">
            <a:extLst>
              <a:ext uri="{FF2B5EF4-FFF2-40B4-BE49-F238E27FC236}">
                <a16:creationId xmlns:a16="http://schemas.microsoft.com/office/drawing/2014/main" id="{DAA6E147-BBBD-42B7-9ABA-CE600499F794}"/>
              </a:ext>
              <a:ext uri="{C183D7F6-B498-43B3-948B-1728B52AA6E4}">
                <adec:decorative xmlns:adec="http://schemas.microsoft.com/office/drawing/2017/decorative" val="1"/>
              </a:ext>
            </a:extLst>
          </p:cNvPr>
          <p:cNvCxnSpPr>
            <a:cxnSpLocks/>
          </p:cNvCxnSpPr>
          <p:nvPr userDrawn="1"/>
        </p:nvCxnSpPr>
        <p:spPr>
          <a:xfrm>
            <a:off x="9072000" y="2520000"/>
            <a:ext cx="2736000" cy="0"/>
          </a:xfrm>
          <a:prstGeom prst="line">
            <a:avLst/>
          </a:prstGeom>
          <a:ln w="9525">
            <a:solidFill>
              <a:schemeClr val="tx2"/>
            </a:solidFill>
          </a:ln>
        </p:spPr>
        <p:style>
          <a:lnRef idx="1">
            <a:schemeClr val="accent1"/>
          </a:lnRef>
          <a:fillRef idx="0">
            <a:schemeClr val="accent1"/>
          </a:fillRef>
          <a:effectRef idx="0">
            <a:schemeClr val="accent1"/>
          </a:effectRef>
          <a:fontRef idx="minor">
            <a:schemeClr val="tx1"/>
          </a:fontRef>
        </p:style>
      </p:cxnSp>
      <p:sp>
        <p:nvSpPr>
          <p:cNvPr id="15" name="Text Placeholder 14">
            <a:extLst>
              <a:ext uri="{FF2B5EF4-FFF2-40B4-BE49-F238E27FC236}">
                <a16:creationId xmlns:a16="http://schemas.microsoft.com/office/drawing/2014/main" id="{B9280053-307C-4D8A-BF45-7B6743FA55E3}"/>
              </a:ext>
            </a:extLst>
          </p:cNvPr>
          <p:cNvSpPr>
            <a:spLocks noGrp="1"/>
          </p:cNvSpPr>
          <p:nvPr>
            <p:ph type="body" sz="quarter" idx="11" hasCustomPrompt="1"/>
          </p:nvPr>
        </p:nvSpPr>
        <p:spPr>
          <a:xfrm>
            <a:off x="9072000" y="2663999"/>
            <a:ext cx="2760000" cy="612000"/>
          </a:xfrm>
        </p:spPr>
        <p:txBody>
          <a:bodyPr>
            <a:noAutofit/>
          </a:bodyPr>
          <a:lstStyle>
            <a:lvl1pPr>
              <a:spcAft>
                <a:spcPts val="0"/>
              </a:spcAft>
              <a:defRPr sz="1800" b="0">
                <a:solidFill>
                  <a:schemeClr val="tx2"/>
                </a:solidFill>
                <a:latin typeface="Public Sans SemiBold" pitchFamily="2" charset="0"/>
              </a:defRPr>
            </a:lvl1pPr>
            <a:lvl2pPr>
              <a:spcAft>
                <a:spcPts val="0"/>
              </a:spcAft>
              <a:defRPr sz="1800" b="0">
                <a:solidFill>
                  <a:schemeClr val="tx2"/>
                </a:solidFill>
                <a:latin typeface="+mn-lt"/>
              </a:defRPr>
            </a:lvl2pPr>
            <a:lvl3pPr marL="0" indent="0">
              <a:buNone/>
              <a:defRPr sz="2000">
                <a:solidFill>
                  <a:schemeClr val="bg1"/>
                </a:solidFill>
              </a:defRPr>
            </a:lvl3pPr>
            <a:lvl4pPr>
              <a:defRPr sz="2000">
                <a:solidFill>
                  <a:schemeClr val="bg1"/>
                </a:solidFill>
              </a:defRPr>
            </a:lvl4pPr>
            <a:lvl5pPr>
              <a:defRPr sz="2000">
                <a:solidFill>
                  <a:schemeClr val="bg1"/>
                </a:solidFill>
              </a:defRPr>
            </a:lvl5pPr>
          </a:lstStyle>
          <a:p>
            <a:pPr lvl="0"/>
            <a:r>
              <a:rPr lang="en-AU" noProof="0"/>
              <a:t>Presenter name</a:t>
            </a:r>
          </a:p>
          <a:p>
            <a:pPr lvl="1"/>
            <a:r>
              <a:rPr lang="en-AU" noProof="0"/>
              <a:t>Presenter title</a:t>
            </a:r>
          </a:p>
        </p:txBody>
      </p:sp>
      <p:sp>
        <p:nvSpPr>
          <p:cNvPr id="12" name="Rectangle 11">
            <a:extLst>
              <a:ext uri="{FF2B5EF4-FFF2-40B4-BE49-F238E27FC236}">
                <a16:creationId xmlns:a16="http://schemas.microsoft.com/office/drawing/2014/main" id="{C22230DC-8362-49DE-9881-F1BC5AE57DE5}"/>
              </a:ext>
              <a:ext uri="{C183D7F6-B498-43B3-948B-1728B52AA6E4}">
                <adec:decorative xmlns:adec="http://schemas.microsoft.com/office/drawing/2017/decorative" val="1"/>
              </a:ext>
            </a:extLst>
          </p:cNvPr>
          <p:cNvSpPr/>
          <p:nvPr userDrawn="1"/>
        </p:nvSpPr>
        <p:spPr>
          <a:xfrm>
            <a:off x="0" y="3999415"/>
            <a:ext cx="12192001" cy="172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algn="ctr"/>
            <a:endParaRPr lang="en-AU">
              <a:solidFill>
                <a:schemeClr val="accent3"/>
              </a:solidFill>
            </a:endParaRPr>
          </a:p>
        </p:txBody>
      </p:sp>
      <p:sp>
        <p:nvSpPr>
          <p:cNvPr id="11" name="Rectangle 10">
            <a:extLst>
              <a:ext uri="{FF2B5EF4-FFF2-40B4-BE49-F238E27FC236}">
                <a16:creationId xmlns:a16="http://schemas.microsoft.com/office/drawing/2014/main" id="{02E539D3-6197-444D-842C-D461CF9ED582}"/>
              </a:ext>
              <a:ext uri="{C183D7F6-B498-43B3-948B-1728B52AA6E4}">
                <adec:decorative xmlns:adec="http://schemas.microsoft.com/office/drawing/2017/decorative" val="1"/>
              </a:ext>
            </a:extLst>
          </p:cNvPr>
          <p:cNvSpPr/>
          <p:nvPr userDrawn="1"/>
        </p:nvSpPr>
        <p:spPr>
          <a:xfrm>
            <a:off x="0" y="5727677"/>
            <a:ext cx="12192001" cy="1133476"/>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algn="ctr"/>
            <a:endParaRPr lang="en-AU">
              <a:solidFill>
                <a:schemeClr val="accent3"/>
              </a:solidFill>
            </a:endParaRPr>
          </a:p>
        </p:txBody>
      </p:sp>
      <p:sp>
        <p:nvSpPr>
          <p:cNvPr id="13" name="Picture Placeholder 4">
            <a:extLst>
              <a:ext uri="{FF2B5EF4-FFF2-40B4-BE49-F238E27FC236}">
                <a16:creationId xmlns:a16="http://schemas.microsoft.com/office/drawing/2014/main" id="{EA9E3A1F-B35C-4BB3-828B-62FFD64CE61F}"/>
              </a:ext>
            </a:extLst>
          </p:cNvPr>
          <p:cNvSpPr>
            <a:spLocks noGrp="1"/>
          </p:cNvSpPr>
          <p:nvPr>
            <p:ph type="pic" sz="quarter" idx="14"/>
          </p:nvPr>
        </p:nvSpPr>
        <p:spPr>
          <a:xfrm>
            <a:off x="0" y="4017675"/>
            <a:ext cx="12192001" cy="2840321"/>
          </a:xfrm>
        </p:spPr>
        <p:txBody>
          <a:bodyPr anchor="t"/>
          <a:lstStyle>
            <a:lvl1pPr algn="l">
              <a:defRPr>
                <a:solidFill>
                  <a:schemeClr val="bg1"/>
                </a:solidFill>
              </a:defRPr>
            </a:lvl1pPr>
          </a:lstStyle>
          <a:p>
            <a:r>
              <a:rPr lang="en-US" noProof="0"/>
              <a:t>Click icon to add picture</a:t>
            </a:r>
            <a:endParaRPr lang="en-AU" noProof="0"/>
          </a:p>
        </p:txBody>
      </p:sp>
    </p:spTree>
    <p:extLst>
      <p:ext uri="{BB962C8B-B14F-4D97-AF65-F5344CB8AC3E}">
        <p14:creationId xmlns:p14="http://schemas.microsoft.com/office/powerpoint/2010/main" val="2076079598"/>
      </p:ext>
    </p:extLst>
  </p:cSld>
  <p:clrMapOvr>
    <a:masterClrMapping/>
  </p:clrMapOvr>
  <p:extLst>
    <p:ext uri="{DCECCB84-F9BA-43D5-87BE-67443E8EF086}">
      <p15:sldGuideLst xmlns:p15="http://schemas.microsoft.com/office/powerpoint/2012/main"/>
    </p:ext>
  </p:extLst>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Agenda">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0005139-C098-2BAF-1D2B-4D4D8D4937FC}"/>
              </a:ext>
            </a:extLst>
          </p:cNvPr>
          <p:cNvSpPr>
            <a:spLocks noGrp="1"/>
          </p:cNvSpPr>
          <p:nvPr>
            <p:ph type="title"/>
          </p:nvPr>
        </p:nvSpPr>
        <p:spPr/>
        <p:txBody>
          <a:bodyPr/>
          <a:lstStyle/>
          <a:p>
            <a:r>
              <a:rPr lang="en-US" noProof="0"/>
              <a:t>Click to edit Master title style</a:t>
            </a:r>
            <a:endParaRPr lang="en-AU" noProof="0"/>
          </a:p>
        </p:txBody>
      </p:sp>
      <p:cxnSp>
        <p:nvCxnSpPr>
          <p:cNvPr id="6" name="Straight Connector 5">
            <a:extLst>
              <a:ext uri="{FF2B5EF4-FFF2-40B4-BE49-F238E27FC236}">
                <a16:creationId xmlns:a16="http://schemas.microsoft.com/office/drawing/2014/main" id="{3420F865-F864-49C9-ADB1-BAF2D9EDE866}"/>
              </a:ext>
              <a:ext uri="{C183D7F6-B498-43B3-948B-1728B52AA6E4}">
                <adec:decorative xmlns:adec="http://schemas.microsoft.com/office/drawing/2017/decorative" val="1"/>
              </a:ext>
            </a:extLst>
          </p:cNvPr>
          <p:cNvCxnSpPr/>
          <p:nvPr userDrawn="1"/>
        </p:nvCxnSpPr>
        <p:spPr>
          <a:xfrm>
            <a:off x="360000" y="1548000"/>
            <a:ext cx="11484000" cy="0"/>
          </a:xfrm>
          <a:prstGeom prst="line">
            <a:avLst/>
          </a:prstGeom>
          <a:ln w="9525">
            <a:solidFill>
              <a:schemeClr val="tx2"/>
            </a:solidFill>
          </a:ln>
        </p:spPr>
        <p:style>
          <a:lnRef idx="1">
            <a:schemeClr val="accent1"/>
          </a:lnRef>
          <a:fillRef idx="0">
            <a:schemeClr val="accent1"/>
          </a:fillRef>
          <a:effectRef idx="0">
            <a:schemeClr val="accent1"/>
          </a:effectRef>
          <a:fontRef idx="minor">
            <a:schemeClr val="tx1"/>
          </a:fontRef>
        </p:style>
      </p:cxnSp>
      <p:sp>
        <p:nvSpPr>
          <p:cNvPr id="10" name="Table Placeholder 9">
            <a:extLst>
              <a:ext uri="{FF2B5EF4-FFF2-40B4-BE49-F238E27FC236}">
                <a16:creationId xmlns:a16="http://schemas.microsoft.com/office/drawing/2014/main" id="{F8D9268B-FAD5-4A3C-B190-A50230A1D12D}"/>
              </a:ext>
            </a:extLst>
          </p:cNvPr>
          <p:cNvSpPr>
            <a:spLocks noGrp="1"/>
          </p:cNvSpPr>
          <p:nvPr>
            <p:ph type="tbl" sz="quarter" idx="13"/>
          </p:nvPr>
        </p:nvSpPr>
        <p:spPr>
          <a:xfrm>
            <a:off x="360362" y="1908000"/>
            <a:ext cx="11483638" cy="4391999"/>
          </a:xfrm>
        </p:spPr>
        <p:txBody>
          <a:bodyPr/>
          <a:lstStyle>
            <a:lvl1pPr>
              <a:defRPr>
                <a:solidFill>
                  <a:schemeClr val="tx2"/>
                </a:solidFill>
                <a:latin typeface="+mn-lt"/>
              </a:defRPr>
            </a:lvl1pPr>
          </a:lstStyle>
          <a:p>
            <a:r>
              <a:rPr lang="en-US" noProof="0"/>
              <a:t>Click icon to add table</a:t>
            </a:r>
            <a:endParaRPr lang="en-AU" noProof="0"/>
          </a:p>
        </p:txBody>
      </p:sp>
      <p:sp>
        <p:nvSpPr>
          <p:cNvPr id="4" name="Slide Number Placeholder 3">
            <a:extLst>
              <a:ext uri="{FF2B5EF4-FFF2-40B4-BE49-F238E27FC236}">
                <a16:creationId xmlns:a16="http://schemas.microsoft.com/office/drawing/2014/main" id="{119A8057-F61F-CB11-BD7F-686904EB0E67}"/>
              </a:ext>
            </a:extLst>
          </p:cNvPr>
          <p:cNvSpPr>
            <a:spLocks noGrp="1"/>
          </p:cNvSpPr>
          <p:nvPr>
            <p:ph type="sldNum" sz="quarter" idx="14"/>
          </p:nvPr>
        </p:nvSpPr>
        <p:spPr/>
        <p:txBody>
          <a:bodyPr/>
          <a:lstStyle/>
          <a:p>
            <a:fld id="{10A01DC5-1685-4615-8240-15192985C6A2}" type="slidenum">
              <a:rPr lang="en-AU" smtClean="0"/>
              <a:pPr/>
              <a:t>‹#›</a:t>
            </a:fld>
            <a:endParaRPr lang="en-AU"/>
          </a:p>
        </p:txBody>
      </p:sp>
    </p:spTree>
    <p:extLst>
      <p:ext uri="{BB962C8B-B14F-4D97-AF65-F5344CB8AC3E}">
        <p14:creationId xmlns:p14="http://schemas.microsoft.com/office/powerpoint/2010/main" val="2683340943"/>
      </p:ext>
    </p:extLst>
  </p:cSld>
  <p:clrMapOvr>
    <a:masterClrMapping/>
  </p:clrMapOvr>
  <p:extLst>
    <p:ext uri="{DCECCB84-F9BA-43D5-87BE-67443E8EF086}">
      <p15:sldGuideLst xmlns:p15="http://schemas.microsoft.com/office/powerpoint/2012/main">
        <p15:guide id="1" orient="horz" pos="4224">
          <p15:clr>
            <a:srgbClr val="FBAE40"/>
          </p15:clr>
        </p15:guide>
        <p15:guide id="2" pos="3840">
          <p15:clr>
            <a:srgbClr val="FBAE40"/>
          </p15:clr>
        </p15:guide>
      </p15:sldGuideLst>
    </p:ext>
  </p:extLst>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Contents 1 - Re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7644A3DD-CB49-B76A-F3BE-9602D9B1CE73}"/>
              </a:ext>
            </a:extLst>
          </p:cNvPr>
          <p:cNvSpPr>
            <a:spLocks noGrp="1"/>
          </p:cNvSpPr>
          <p:nvPr>
            <p:ph type="title"/>
          </p:nvPr>
        </p:nvSpPr>
        <p:spPr/>
        <p:txBody>
          <a:bodyPr/>
          <a:lstStyle/>
          <a:p>
            <a:r>
              <a:rPr lang="en-US"/>
              <a:t>Click to edit Master title style</a:t>
            </a:r>
            <a:endParaRPr lang="en-AU"/>
          </a:p>
        </p:txBody>
      </p:sp>
      <p:sp>
        <p:nvSpPr>
          <p:cNvPr id="10" name="Table Placeholder 9">
            <a:extLst>
              <a:ext uri="{FF2B5EF4-FFF2-40B4-BE49-F238E27FC236}">
                <a16:creationId xmlns:a16="http://schemas.microsoft.com/office/drawing/2014/main" id="{F8D9268B-FAD5-4A3C-B190-A50230A1D12D}"/>
              </a:ext>
            </a:extLst>
          </p:cNvPr>
          <p:cNvSpPr>
            <a:spLocks noGrp="1"/>
          </p:cNvSpPr>
          <p:nvPr>
            <p:ph type="tbl" sz="quarter" idx="13"/>
          </p:nvPr>
        </p:nvSpPr>
        <p:spPr>
          <a:xfrm>
            <a:off x="360362" y="1908000"/>
            <a:ext cx="5616000" cy="2160000"/>
          </a:xfrm>
        </p:spPr>
        <p:txBody>
          <a:bodyPr/>
          <a:lstStyle>
            <a:lvl1pPr>
              <a:defRPr>
                <a:solidFill>
                  <a:schemeClr val="tx2"/>
                </a:solidFill>
                <a:latin typeface="+mn-lt"/>
              </a:defRPr>
            </a:lvl1pPr>
          </a:lstStyle>
          <a:p>
            <a:r>
              <a:rPr lang="en-US" noProof="0"/>
              <a:t>Click icon to add table</a:t>
            </a:r>
            <a:endParaRPr lang="en-AU" noProof="0"/>
          </a:p>
        </p:txBody>
      </p:sp>
      <p:sp>
        <p:nvSpPr>
          <p:cNvPr id="6" name="Table Placeholder 9">
            <a:extLst>
              <a:ext uri="{FF2B5EF4-FFF2-40B4-BE49-F238E27FC236}">
                <a16:creationId xmlns:a16="http://schemas.microsoft.com/office/drawing/2014/main" id="{41FBA3B0-0275-0235-9CEA-C5CEA00EBD48}"/>
              </a:ext>
            </a:extLst>
          </p:cNvPr>
          <p:cNvSpPr>
            <a:spLocks noGrp="1"/>
          </p:cNvSpPr>
          <p:nvPr>
            <p:ph type="tbl" sz="quarter" idx="16"/>
          </p:nvPr>
        </p:nvSpPr>
        <p:spPr>
          <a:xfrm>
            <a:off x="360362" y="4248000"/>
            <a:ext cx="5616000" cy="2160000"/>
          </a:xfrm>
        </p:spPr>
        <p:txBody>
          <a:bodyPr/>
          <a:lstStyle>
            <a:lvl1pPr>
              <a:defRPr>
                <a:solidFill>
                  <a:schemeClr val="tx2"/>
                </a:solidFill>
                <a:latin typeface="+mn-lt"/>
              </a:defRPr>
            </a:lvl1pPr>
          </a:lstStyle>
          <a:p>
            <a:r>
              <a:rPr lang="en-US" noProof="0"/>
              <a:t>Click icon to add table</a:t>
            </a:r>
            <a:endParaRPr lang="en-AU" noProof="0"/>
          </a:p>
        </p:txBody>
      </p:sp>
      <p:sp>
        <p:nvSpPr>
          <p:cNvPr id="5" name="Table Placeholder 9">
            <a:extLst>
              <a:ext uri="{FF2B5EF4-FFF2-40B4-BE49-F238E27FC236}">
                <a16:creationId xmlns:a16="http://schemas.microsoft.com/office/drawing/2014/main" id="{3A833504-810D-E90D-EEAD-6FD03511C6AA}"/>
              </a:ext>
            </a:extLst>
          </p:cNvPr>
          <p:cNvSpPr>
            <a:spLocks noGrp="1"/>
          </p:cNvSpPr>
          <p:nvPr>
            <p:ph type="tbl" sz="quarter" idx="15"/>
          </p:nvPr>
        </p:nvSpPr>
        <p:spPr>
          <a:xfrm>
            <a:off x="6228000" y="1908000"/>
            <a:ext cx="5616000" cy="2160000"/>
          </a:xfrm>
        </p:spPr>
        <p:txBody>
          <a:bodyPr/>
          <a:lstStyle>
            <a:lvl1pPr>
              <a:defRPr>
                <a:solidFill>
                  <a:schemeClr val="tx2"/>
                </a:solidFill>
                <a:latin typeface="+mn-lt"/>
              </a:defRPr>
            </a:lvl1pPr>
          </a:lstStyle>
          <a:p>
            <a:r>
              <a:rPr lang="en-US" noProof="0"/>
              <a:t>Click icon to add table</a:t>
            </a:r>
            <a:endParaRPr lang="en-AU" noProof="0"/>
          </a:p>
        </p:txBody>
      </p:sp>
      <p:sp>
        <p:nvSpPr>
          <p:cNvPr id="7" name="Table Placeholder 9">
            <a:extLst>
              <a:ext uri="{FF2B5EF4-FFF2-40B4-BE49-F238E27FC236}">
                <a16:creationId xmlns:a16="http://schemas.microsoft.com/office/drawing/2014/main" id="{45BE7F48-2F3F-5684-3640-86C10E7CF416}"/>
              </a:ext>
            </a:extLst>
          </p:cNvPr>
          <p:cNvSpPr>
            <a:spLocks noGrp="1"/>
          </p:cNvSpPr>
          <p:nvPr>
            <p:ph type="tbl" sz="quarter" idx="17"/>
          </p:nvPr>
        </p:nvSpPr>
        <p:spPr>
          <a:xfrm>
            <a:off x="6228000" y="4248000"/>
            <a:ext cx="5616000" cy="2160000"/>
          </a:xfrm>
        </p:spPr>
        <p:txBody>
          <a:bodyPr/>
          <a:lstStyle>
            <a:lvl1pPr>
              <a:defRPr>
                <a:solidFill>
                  <a:schemeClr val="tx2"/>
                </a:solidFill>
                <a:latin typeface="+mn-lt"/>
              </a:defRPr>
            </a:lvl1pPr>
          </a:lstStyle>
          <a:p>
            <a:r>
              <a:rPr lang="en-US" noProof="0"/>
              <a:t>Click icon to add table</a:t>
            </a:r>
            <a:endParaRPr lang="en-AU" noProof="0"/>
          </a:p>
        </p:txBody>
      </p:sp>
      <p:sp>
        <p:nvSpPr>
          <p:cNvPr id="3" name="Slide Number Placeholder 2">
            <a:extLst>
              <a:ext uri="{FF2B5EF4-FFF2-40B4-BE49-F238E27FC236}">
                <a16:creationId xmlns:a16="http://schemas.microsoft.com/office/drawing/2014/main" id="{50577C0E-B1B9-7F5F-3A8D-575B8D4B55BB}"/>
              </a:ext>
            </a:extLst>
          </p:cNvPr>
          <p:cNvSpPr>
            <a:spLocks noGrp="1"/>
          </p:cNvSpPr>
          <p:nvPr>
            <p:ph type="sldNum" sz="quarter" idx="14"/>
          </p:nvPr>
        </p:nvSpPr>
        <p:spPr/>
        <p:txBody>
          <a:bodyPr/>
          <a:lstStyle/>
          <a:p>
            <a:fld id="{10A01DC5-1685-4615-8240-15192985C6A2}" type="slidenum">
              <a:rPr lang="en-AU" smtClean="0"/>
              <a:pPr/>
              <a:t>‹#›</a:t>
            </a:fld>
            <a:endParaRPr lang="en-AU"/>
          </a:p>
        </p:txBody>
      </p:sp>
      <p:cxnSp>
        <p:nvCxnSpPr>
          <p:cNvPr id="2" name="Straight Connector 1">
            <a:extLst>
              <a:ext uri="{FF2B5EF4-FFF2-40B4-BE49-F238E27FC236}">
                <a16:creationId xmlns:a16="http://schemas.microsoft.com/office/drawing/2014/main" id="{B4A60D57-56C4-93B9-B916-8248405B0410}"/>
              </a:ext>
              <a:ext uri="{C183D7F6-B498-43B3-948B-1728B52AA6E4}">
                <adec:decorative xmlns:adec="http://schemas.microsoft.com/office/drawing/2017/decorative" val="1"/>
              </a:ext>
            </a:extLst>
          </p:cNvPr>
          <p:cNvCxnSpPr/>
          <p:nvPr userDrawn="1"/>
        </p:nvCxnSpPr>
        <p:spPr>
          <a:xfrm>
            <a:off x="360000" y="1548000"/>
            <a:ext cx="11484000" cy="0"/>
          </a:xfrm>
          <a:prstGeom prst="line">
            <a:avLst/>
          </a:prstGeom>
          <a:ln w="9525">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71088189"/>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Contents 1 - Red2">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7644A3DD-CB49-B76A-F3BE-9602D9B1CE73}"/>
              </a:ext>
            </a:extLst>
          </p:cNvPr>
          <p:cNvSpPr>
            <a:spLocks noGrp="1"/>
          </p:cNvSpPr>
          <p:nvPr>
            <p:ph type="title"/>
          </p:nvPr>
        </p:nvSpPr>
        <p:spPr/>
        <p:txBody>
          <a:bodyPr/>
          <a:lstStyle/>
          <a:p>
            <a:r>
              <a:rPr lang="en-US"/>
              <a:t>Click to edit Master title style</a:t>
            </a:r>
            <a:endParaRPr lang="en-AU"/>
          </a:p>
        </p:txBody>
      </p:sp>
      <p:sp>
        <p:nvSpPr>
          <p:cNvPr id="4" name="Rectangle 3">
            <a:extLst>
              <a:ext uri="{FF2B5EF4-FFF2-40B4-BE49-F238E27FC236}">
                <a16:creationId xmlns:a16="http://schemas.microsoft.com/office/drawing/2014/main" id="{1903A8E2-73B2-4BCE-A537-BD98BFA45482}"/>
              </a:ext>
              <a:ext uri="{C183D7F6-B498-43B3-948B-1728B52AA6E4}">
                <adec:decorative xmlns:adec="http://schemas.microsoft.com/office/drawing/2017/decorative" val="1"/>
              </a:ext>
            </a:extLst>
          </p:cNvPr>
          <p:cNvSpPr/>
          <p:nvPr userDrawn="1"/>
        </p:nvSpPr>
        <p:spPr>
          <a:xfrm>
            <a:off x="0" y="1620000"/>
            <a:ext cx="12192000" cy="5238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algn="ctr"/>
            <a:endParaRPr lang="en-AU"/>
          </a:p>
        </p:txBody>
      </p:sp>
      <p:sp>
        <p:nvSpPr>
          <p:cNvPr id="10" name="Table Placeholder 9">
            <a:extLst>
              <a:ext uri="{FF2B5EF4-FFF2-40B4-BE49-F238E27FC236}">
                <a16:creationId xmlns:a16="http://schemas.microsoft.com/office/drawing/2014/main" id="{F8D9268B-FAD5-4A3C-B190-A50230A1D12D}"/>
              </a:ext>
            </a:extLst>
          </p:cNvPr>
          <p:cNvSpPr>
            <a:spLocks noGrp="1"/>
          </p:cNvSpPr>
          <p:nvPr>
            <p:ph type="tbl" sz="quarter" idx="13"/>
          </p:nvPr>
        </p:nvSpPr>
        <p:spPr>
          <a:xfrm>
            <a:off x="360362" y="1908000"/>
            <a:ext cx="5616000" cy="2160000"/>
          </a:xfrm>
        </p:spPr>
        <p:txBody>
          <a:bodyPr/>
          <a:lstStyle>
            <a:lvl1pPr>
              <a:defRPr>
                <a:solidFill>
                  <a:schemeClr val="tx2"/>
                </a:solidFill>
                <a:latin typeface="+mn-lt"/>
              </a:defRPr>
            </a:lvl1pPr>
          </a:lstStyle>
          <a:p>
            <a:r>
              <a:rPr lang="en-US" noProof="0"/>
              <a:t>Click icon to add table</a:t>
            </a:r>
            <a:endParaRPr lang="en-AU" noProof="0"/>
          </a:p>
        </p:txBody>
      </p:sp>
      <p:sp>
        <p:nvSpPr>
          <p:cNvPr id="6" name="Table Placeholder 9">
            <a:extLst>
              <a:ext uri="{FF2B5EF4-FFF2-40B4-BE49-F238E27FC236}">
                <a16:creationId xmlns:a16="http://schemas.microsoft.com/office/drawing/2014/main" id="{41FBA3B0-0275-0235-9CEA-C5CEA00EBD48}"/>
              </a:ext>
            </a:extLst>
          </p:cNvPr>
          <p:cNvSpPr>
            <a:spLocks noGrp="1"/>
          </p:cNvSpPr>
          <p:nvPr>
            <p:ph type="tbl" sz="quarter" idx="16"/>
          </p:nvPr>
        </p:nvSpPr>
        <p:spPr>
          <a:xfrm>
            <a:off x="360362" y="4248000"/>
            <a:ext cx="5616000" cy="2160000"/>
          </a:xfrm>
        </p:spPr>
        <p:txBody>
          <a:bodyPr/>
          <a:lstStyle>
            <a:lvl1pPr>
              <a:defRPr>
                <a:solidFill>
                  <a:schemeClr val="tx2"/>
                </a:solidFill>
                <a:latin typeface="+mn-lt"/>
              </a:defRPr>
            </a:lvl1pPr>
          </a:lstStyle>
          <a:p>
            <a:r>
              <a:rPr lang="en-US" noProof="0"/>
              <a:t>Click icon to add table</a:t>
            </a:r>
            <a:endParaRPr lang="en-AU" noProof="0"/>
          </a:p>
        </p:txBody>
      </p:sp>
      <p:sp>
        <p:nvSpPr>
          <p:cNvPr id="5" name="Table Placeholder 9">
            <a:extLst>
              <a:ext uri="{FF2B5EF4-FFF2-40B4-BE49-F238E27FC236}">
                <a16:creationId xmlns:a16="http://schemas.microsoft.com/office/drawing/2014/main" id="{3A833504-810D-E90D-EEAD-6FD03511C6AA}"/>
              </a:ext>
            </a:extLst>
          </p:cNvPr>
          <p:cNvSpPr>
            <a:spLocks noGrp="1"/>
          </p:cNvSpPr>
          <p:nvPr>
            <p:ph type="tbl" sz="quarter" idx="15"/>
          </p:nvPr>
        </p:nvSpPr>
        <p:spPr>
          <a:xfrm>
            <a:off x="6228000" y="1908000"/>
            <a:ext cx="5616000" cy="2160000"/>
          </a:xfrm>
        </p:spPr>
        <p:txBody>
          <a:bodyPr/>
          <a:lstStyle>
            <a:lvl1pPr>
              <a:defRPr>
                <a:solidFill>
                  <a:schemeClr val="tx2"/>
                </a:solidFill>
                <a:latin typeface="+mn-lt"/>
              </a:defRPr>
            </a:lvl1pPr>
          </a:lstStyle>
          <a:p>
            <a:r>
              <a:rPr lang="en-US" noProof="0"/>
              <a:t>Click icon to add table</a:t>
            </a:r>
            <a:endParaRPr lang="en-AU" noProof="0"/>
          </a:p>
        </p:txBody>
      </p:sp>
      <p:sp>
        <p:nvSpPr>
          <p:cNvPr id="7" name="Table Placeholder 9">
            <a:extLst>
              <a:ext uri="{FF2B5EF4-FFF2-40B4-BE49-F238E27FC236}">
                <a16:creationId xmlns:a16="http://schemas.microsoft.com/office/drawing/2014/main" id="{45BE7F48-2F3F-5684-3640-86C10E7CF416}"/>
              </a:ext>
            </a:extLst>
          </p:cNvPr>
          <p:cNvSpPr>
            <a:spLocks noGrp="1"/>
          </p:cNvSpPr>
          <p:nvPr>
            <p:ph type="tbl" sz="quarter" idx="17"/>
          </p:nvPr>
        </p:nvSpPr>
        <p:spPr>
          <a:xfrm>
            <a:off x="6228000" y="4248000"/>
            <a:ext cx="5616000" cy="2160000"/>
          </a:xfrm>
        </p:spPr>
        <p:txBody>
          <a:bodyPr/>
          <a:lstStyle>
            <a:lvl1pPr>
              <a:defRPr>
                <a:solidFill>
                  <a:schemeClr val="tx2"/>
                </a:solidFill>
                <a:latin typeface="+mn-lt"/>
              </a:defRPr>
            </a:lvl1pPr>
          </a:lstStyle>
          <a:p>
            <a:r>
              <a:rPr lang="en-US" noProof="0"/>
              <a:t>Click icon to add table</a:t>
            </a:r>
            <a:endParaRPr lang="en-AU" noProof="0"/>
          </a:p>
        </p:txBody>
      </p:sp>
      <p:sp>
        <p:nvSpPr>
          <p:cNvPr id="3" name="Slide Number Placeholder 2">
            <a:extLst>
              <a:ext uri="{FF2B5EF4-FFF2-40B4-BE49-F238E27FC236}">
                <a16:creationId xmlns:a16="http://schemas.microsoft.com/office/drawing/2014/main" id="{50577C0E-B1B9-7F5F-3A8D-575B8D4B55BB}"/>
              </a:ext>
            </a:extLst>
          </p:cNvPr>
          <p:cNvSpPr>
            <a:spLocks noGrp="1"/>
          </p:cNvSpPr>
          <p:nvPr>
            <p:ph type="sldNum" sz="quarter" idx="14"/>
          </p:nvPr>
        </p:nvSpPr>
        <p:spPr/>
        <p:txBody>
          <a:bodyPr/>
          <a:lstStyle/>
          <a:p>
            <a:fld id="{10A01DC5-1685-4615-8240-15192985C6A2}" type="slidenum">
              <a:rPr lang="en-AU" smtClean="0"/>
              <a:pPr/>
              <a:t>‹#›</a:t>
            </a:fld>
            <a:endParaRPr lang="en-AU"/>
          </a:p>
        </p:txBody>
      </p:sp>
    </p:spTree>
    <p:extLst>
      <p:ext uri="{BB962C8B-B14F-4D97-AF65-F5344CB8AC3E}">
        <p14:creationId xmlns:p14="http://schemas.microsoft.com/office/powerpoint/2010/main" val="824311774"/>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Contents 2">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0005139-C098-2BAF-1D2B-4D4D8D4937FC}"/>
              </a:ext>
            </a:extLst>
          </p:cNvPr>
          <p:cNvSpPr>
            <a:spLocks noGrp="1"/>
          </p:cNvSpPr>
          <p:nvPr>
            <p:ph type="title"/>
          </p:nvPr>
        </p:nvSpPr>
        <p:spPr/>
        <p:txBody>
          <a:bodyPr/>
          <a:lstStyle/>
          <a:p>
            <a:r>
              <a:rPr lang="en-US" noProof="0"/>
              <a:t>Click to edit Master title style</a:t>
            </a:r>
            <a:endParaRPr lang="en-AU" noProof="0"/>
          </a:p>
        </p:txBody>
      </p:sp>
      <p:cxnSp>
        <p:nvCxnSpPr>
          <p:cNvPr id="6" name="Straight Connector 5">
            <a:extLst>
              <a:ext uri="{FF2B5EF4-FFF2-40B4-BE49-F238E27FC236}">
                <a16:creationId xmlns:a16="http://schemas.microsoft.com/office/drawing/2014/main" id="{3420F865-F864-49C9-ADB1-BAF2D9EDE866}"/>
              </a:ext>
              <a:ext uri="{C183D7F6-B498-43B3-948B-1728B52AA6E4}">
                <adec:decorative xmlns:adec="http://schemas.microsoft.com/office/drawing/2017/decorative" val="1"/>
              </a:ext>
            </a:extLst>
          </p:cNvPr>
          <p:cNvCxnSpPr/>
          <p:nvPr userDrawn="1"/>
        </p:nvCxnSpPr>
        <p:spPr>
          <a:xfrm>
            <a:off x="360000" y="1548000"/>
            <a:ext cx="11484000" cy="0"/>
          </a:xfrm>
          <a:prstGeom prst="line">
            <a:avLst/>
          </a:prstGeom>
          <a:ln w="9525">
            <a:solidFill>
              <a:schemeClr val="tx2"/>
            </a:solidFill>
          </a:ln>
        </p:spPr>
        <p:style>
          <a:lnRef idx="1">
            <a:schemeClr val="accent1"/>
          </a:lnRef>
          <a:fillRef idx="0">
            <a:schemeClr val="accent1"/>
          </a:fillRef>
          <a:effectRef idx="0">
            <a:schemeClr val="accent1"/>
          </a:effectRef>
          <a:fontRef idx="minor">
            <a:schemeClr val="tx1"/>
          </a:fontRef>
        </p:style>
      </p:cxnSp>
      <p:sp>
        <p:nvSpPr>
          <p:cNvPr id="10" name="Table Placeholder 9">
            <a:extLst>
              <a:ext uri="{FF2B5EF4-FFF2-40B4-BE49-F238E27FC236}">
                <a16:creationId xmlns:a16="http://schemas.microsoft.com/office/drawing/2014/main" id="{F8D9268B-FAD5-4A3C-B190-A50230A1D12D}"/>
              </a:ext>
            </a:extLst>
          </p:cNvPr>
          <p:cNvSpPr>
            <a:spLocks noGrp="1"/>
          </p:cNvSpPr>
          <p:nvPr>
            <p:ph type="tbl" sz="quarter" idx="13"/>
          </p:nvPr>
        </p:nvSpPr>
        <p:spPr>
          <a:xfrm>
            <a:off x="360362" y="1908000"/>
            <a:ext cx="5616000" cy="4391999"/>
          </a:xfrm>
        </p:spPr>
        <p:txBody>
          <a:bodyPr/>
          <a:lstStyle>
            <a:lvl1pPr>
              <a:defRPr>
                <a:solidFill>
                  <a:schemeClr val="tx2"/>
                </a:solidFill>
                <a:latin typeface="+mn-lt"/>
              </a:defRPr>
            </a:lvl1pPr>
          </a:lstStyle>
          <a:p>
            <a:r>
              <a:rPr lang="en-US" noProof="0"/>
              <a:t>Click icon to add table</a:t>
            </a:r>
            <a:endParaRPr lang="en-AU" noProof="0"/>
          </a:p>
        </p:txBody>
      </p:sp>
      <p:sp>
        <p:nvSpPr>
          <p:cNvPr id="2" name="Table Placeholder 9">
            <a:extLst>
              <a:ext uri="{FF2B5EF4-FFF2-40B4-BE49-F238E27FC236}">
                <a16:creationId xmlns:a16="http://schemas.microsoft.com/office/drawing/2014/main" id="{92BD0FCE-0804-4AAE-615C-566A4F2FAFEF}"/>
              </a:ext>
            </a:extLst>
          </p:cNvPr>
          <p:cNvSpPr>
            <a:spLocks noGrp="1"/>
          </p:cNvSpPr>
          <p:nvPr>
            <p:ph type="tbl" sz="quarter" idx="15"/>
          </p:nvPr>
        </p:nvSpPr>
        <p:spPr>
          <a:xfrm>
            <a:off x="6228000" y="1908000"/>
            <a:ext cx="5616000" cy="4391999"/>
          </a:xfrm>
        </p:spPr>
        <p:txBody>
          <a:bodyPr/>
          <a:lstStyle>
            <a:lvl1pPr>
              <a:defRPr>
                <a:solidFill>
                  <a:schemeClr val="tx2"/>
                </a:solidFill>
                <a:latin typeface="+mn-lt"/>
              </a:defRPr>
            </a:lvl1pPr>
          </a:lstStyle>
          <a:p>
            <a:r>
              <a:rPr lang="en-US" noProof="0"/>
              <a:t>Click icon to add table</a:t>
            </a:r>
            <a:endParaRPr lang="en-AU" noProof="0"/>
          </a:p>
        </p:txBody>
      </p:sp>
      <p:sp>
        <p:nvSpPr>
          <p:cNvPr id="4" name="Slide Number Placeholder 3">
            <a:extLst>
              <a:ext uri="{FF2B5EF4-FFF2-40B4-BE49-F238E27FC236}">
                <a16:creationId xmlns:a16="http://schemas.microsoft.com/office/drawing/2014/main" id="{119A8057-F61F-CB11-BD7F-686904EB0E67}"/>
              </a:ext>
            </a:extLst>
          </p:cNvPr>
          <p:cNvSpPr>
            <a:spLocks noGrp="1"/>
          </p:cNvSpPr>
          <p:nvPr>
            <p:ph type="sldNum" sz="quarter" idx="14"/>
          </p:nvPr>
        </p:nvSpPr>
        <p:spPr/>
        <p:txBody>
          <a:bodyPr/>
          <a:lstStyle/>
          <a:p>
            <a:fld id="{10A01DC5-1685-4615-8240-15192985C6A2}" type="slidenum">
              <a:rPr lang="en-AU" smtClean="0"/>
              <a:pPr/>
              <a:t>‹#›</a:t>
            </a:fld>
            <a:endParaRPr lang="en-AU"/>
          </a:p>
        </p:txBody>
      </p:sp>
    </p:spTree>
    <p:extLst>
      <p:ext uri="{BB962C8B-B14F-4D97-AF65-F5344CB8AC3E}">
        <p14:creationId xmlns:p14="http://schemas.microsoft.com/office/powerpoint/2010/main" val="3459124360"/>
      </p:ext>
    </p:extLst>
  </p:cSld>
  <p:clrMapOvr>
    <a:masterClrMapping/>
  </p:clrMapOvr>
  <p:extLst>
    <p:ext uri="{DCECCB84-F9BA-43D5-87BE-67443E8EF086}">
      <p15:sldGuideLst xmlns:p15="http://schemas.microsoft.com/office/powerpoint/2012/main">
        <p15:guide id="1" orient="horz" pos="4224">
          <p15:clr>
            <a:srgbClr val="FBAE40"/>
          </p15:clr>
        </p15:guide>
        <p15:guide id="2" pos="3840">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5_Cover 2">
    <p:spTree>
      <p:nvGrpSpPr>
        <p:cNvPr id="1" name=""/>
        <p:cNvGrpSpPr/>
        <p:nvPr/>
      </p:nvGrpSpPr>
      <p:grpSpPr>
        <a:xfrm>
          <a:off x="0" y="0"/>
          <a:ext cx="0" cy="0"/>
          <a:chOff x="0" y="0"/>
          <a:chExt cx="0" cy="0"/>
        </a:xfrm>
      </p:grpSpPr>
      <p:sp>
        <p:nvSpPr>
          <p:cNvPr id="5" name="Picture Placeholder 4" descr="Image box only">
            <a:extLst>
              <a:ext uri="{FF2B5EF4-FFF2-40B4-BE49-F238E27FC236}">
                <a16:creationId xmlns:a16="http://schemas.microsoft.com/office/drawing/2014/main" id="{47081598-8EF9-4067-828C-DA3306F39365}"/>
              </a:ext>
            </a:extLst>
          </p:cNvPr>
          <p:cNvSpPr>
            <a:spLocks noGrp="1"/>
          </p:cNvSpPr>
          <p:nvPr>
            <p:ph type="pic" sz="quarter" idx="13"/>
          </p:nvPr>
        </p:nvSpPr>
        <p:spPr>
          <a:xfrm>
            <a:off x="-1" y="0"/>
            <a:ext cx="3862432" cy="6858000"/>
          </a:xfrm>
          <a:pattFill prst="pct10">
            <a:fgClr>
              <a:schemeClr val="accent1"/>
            </a:fgClr>
            <a:bgClr>
              <a:schemeClr val="bg1"/>
            </a:bgClr>
          </a:pattFill>
        </p:spPr>
        <p:txBody>
          <a:bodyPr/>
          <a:lstStyle/>
          <a:p>
            <a:r>
              <a:rPr lang="en-US"/>
              <a:t>Click icon to add picture</a:t>
            </a:r>
            <a:endParaRPr lang="en-AU"/>
          </a:p>
        </p:txBody>
      </p:sp>
      <p:sp>
        <p:nvSpPr>
          <p:cNvPr id="4" name="Rectangle 3">
            <a:extLst>
              <a:ext uri="{FF2B5EF4-FFF2-40B4-BE49-F238E27FC236}">
                <a16:creationId xmlns:a16="http://schemas.microsoft.com/office/drawing/2014/main" id="{E57A2D9F-61E4-43DD-AEE4-7DB03212C80F}"/>
              </a:ext>
              <a:ext uri="{C183D7F6-B498-43B3-948B-1728B52AA6E4}">
                <adec:decorative xmlns:adec="http://schemas.microsoft.com/office/drawing/2017/decorative" val="1"/>
              </a:ext>
            </a:extLst>
          </p:cNvPr>
          <p:cNvSpPr/>
          <p:nvPr userDrawn="1"/>
        </p:nvSpPr>
        <p:spPr>
          <a:xfrm>
            <a:off x="3862431" y="0"/>
            <a:ext cx="6964836"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solidFill>
                <a:schemeClr val="bg1"/>
              </a:solidFill>
              <a:latin typeface="Public Sans SemiBold" pitchFamily="2" charset="0"/>
            </a:endParaRPr>
          </a:p>
        </p:txBody>
      </p:sp>
      <p:sp>
        <p:nvSpPr>
          <p:cNvPr id="11" name="Text Placeholder 10">
            <a:extLst>
              <a:ext uri="{FF2B5EF4-FFF2-40B4-BE49-F238E27FC236}">
                <a16:creationId xmlns:a16="http://schemas.microsoft.com/office/drawing/2014/main" id="{AA33BD13-5953-47AF-A601-951A768FEDA1}"/>
              </a:ext>
            </a:extLst>
          </p:cNvPr>
          <p:cNvSpPr>
            <a:spLocks noGrp="1"/>
          </p:cNvSpPr>
          <p:nvPr>
            <p:ph type="body" sz="quarter" idx="10" hasCustomPrompt="1"/>
          </p:nvPr>
        </p:nvSpPr>
        <p:spPr>
          <a:xfrm>
            <a:off x="4402431" y="4403188"/>
            <a:ext cx="5135997" cy="1176813"/>
          </a:xfrm>
        </p:spPr>
        <p:txBody>
          <a:bodyPr anchor="b">
            <a:noAutofit/>
          </a:bodyPr>
          <a:lstStyle>
            <a:lvl1pPr>
              <a:defRPr sz="2000">
                <a:solidFill>
                  <a:schemeClr val="bg1"/>
                </a:solidFill>
                <a:latin typeface="+mj-lt"/>
              </a:defRPr>
            </a:lvl1pPr>
            <a:lvl2pPr>
              <a:defRPr sz="2000">
                <a:solidFill>
                  <a:schemeClr val="bg1"/>
                </a:solidFill>
              </a:defRPr>
            </a:lvl2pPr>
            <a:lvl3pPr>
              <a:defRPr sz="2000">
                <a:solidFill>
                  <a:schemeClr val="bg1"/>
                </a:solidFill>
              </a:defRPr>
            </a:lvl3pPr>
            <a:lvl4pPr>
              <a:defRPr sz="2000">
                <a:solidFill>
                  <a:schemeClr val="bg1"/>
                </a:solidFill>
              </a:defRPr>
            </a:lvl4pPr>
            <a:lvl5pPr>
              <a:defRPr sz="2000">
                <a:solidFill>
                  <a:schemeClr val="bg1"/>
                </a:solidFill>
              </a:defRPr>
            </a:lvl5pPr>
          </a:lstStyle>
          <a:p>
            <a:pPr lvl="0"/>
            <a:r>
              <a:rPr lang="en-US"/>
              <a:t>Subtitle</a:t>
            </a:r>
          </a:p>
        </p:txBody>
      </p:sp>
      <p:sp>
        <p:nvSpPr>
          <p:cNvPr id="15" name="Text Placeholder 14">
            <a:extLst>
              <a:ext uri="{FF2B5EF4-FFF2-40B4-BE49-F238E27FC236}">
                <a16:creationId xmlns:a16="http://schemas.microsoft.com/office/drawing/2014/main" id="{B9280053-307C-4D8A-BF45-7B6743FA55E3}"/>
              </a:ext>
            </a:extLst>
          </p:cNvPr>
          <p:cNvSpPr>
            <a:spLocks noGrp="1"/>
          </p:cNvSpPr>
          <p:nvPr>
            <p:ph type="body" sz="quarter" idx="11" hasCustomPrompt="1"/>
          </p:nvPr>
        </p:nvSpPr>
        <p:spPr>
          <a:xfrm>
            <a:off x="4402432" y="5940000"/>
            <a:ext cx="3600000" cy="558001"/>
          </a:xfrm>
        </p:spPr>
        <p:txBody>
          <a:bodyPr>
            <a:noAutofit/>
          </a:bodyPr>
          <a:lstStyle>
            <a:lvl1pPr>
              <a:lnSpc>
                <a:spcPct val="100000"/>
              </a:lnSpc>
              <a:spcAft>
                <a:spcPts val="0"/>
              </a:spcAft>
              <a:defRPr sz="1600" b="0">
                <a:solidFill>
                  <a:schemeClr val="bg1"/>
                </a:solidFill>
                <a:latin typeface="Public Sans SemiBold" pitchFamily="2" charset="0"/>
              </a:defRPr>
            </a:lvl1pPr>
            <a:lvl2pPr>
              <a:lnSpc>
                <a:spcPct val="100000"/>
              </a:lnSpc>
              <a:spcAft>
                <a:spcPts val="0"/>
              </a:spcAft>
              <a:defRPr sz="1600">
                <a:solidFill>
                  <a:schemeClr val="bg1"/>
                </a:solidFill>
                <a:latin typeface="+mn-lt"/>
              </a:defRPr>
            </a:lvl2pPr>
            <a:lvl3pPr marL="0" indent="0">
              <a:buNone/>
              <a:defRPr sz="2000">
                <a:solidFill>
                  <a:schemeClr val="bg1"/>
                </a:solidFill>
              </a:defRPr>
            </a:lvl3pPr>
            <a:lvl4pPr>
              <a:defRPr sz="2000">
                <a:solidFill>
                  <a:schemeClr val="bg1"/>
                </a:solidFill>
              </a:defRPr>
            </a:lvl4pPr>
            <a:lvl5pPr>
              <a:defRPr sz="2000">
                <a:solidFill>
                  <a:schemeClr val="bg1"/>
                </a:solidFill>
              </a:defRPr>
            </a:lvl5pPr>
          </a:lstStyle>
          <a:p>
            <a:pPr lvl="0"/>
            <a:r>
              <a:rPr lang="en-US"/>
              <a:t>Presenter name</a:t>
            </a:r>
          </a:p>
          <a:p>
            <a:pPr lvl="1"/>
            <a:r>
              <a:rPr lang="en-US"/>
              <a:t>Presenter title</a:t>
            </a:r>
          </a:p>
        </p:txBody>
      </p:sp>
      <p:sp>
        <p:nvSpPr>
          <p:cNvPr id="16" name="Text Placeholder 14">
            <a:extLst>
              <a:ext uri="{FF2B5EF4-FFF2-40B4-BE49-F238E27FC236}">
                <a16:creationId xmlns:a16="http://schemas.microsoft.com/office/drawing/2014/main" id="{0B9A9D47-05D2-409D-A941-8374F9F8E2D4}"/>
              </a:ext>
            </a:extLst>
          </p:cNvPr>
          <p:cNvSpPr>
            <a:spLocks noGrp="1"/>
          </p:cNvSpPr>
          <p:nvPr>
            <p:ph type="body" sz="quarter" idx="12" hasCustomPrompt="1"/>
          </p:nvPr>
        </p:nvSpPr>
        <p:spPr>
          <a:xfrm>
            <a:off x="7644575" y="5684343"/>
            <a:ext cx="2700000" cy="744977"/>
          </a:xfrm>
        </p:spPr>
        <p:txBody>
          <a:bodyPr anchor="b">
            <a:noAutofit/>
          </a:bodyPr>
          <a:lstStyle>
            <a:lvl1pPr algn="r">
              <a:defRPr sz="1600" b="0">
                <a:solidFill>
                  <a:schemeClr val="bg1"/>
                </a:solidFill>
                <a:latin typeface="+mn-lt"/>
              </a:defRPr>
            </a:lvl1pPr>
            <a:lvl2pPr>
              <a:defRPr sz="1600">
                <a:solidFill>
                  <a:schemeClr val="bg1"/>
                </a:solidFill>
              </a:defRPr>
            </a:lvl2pPr>
            <a:lvl3pPr marL="0" indent="0">
              <a:buNone/>
              <a:defRPr sz="2000">
                <a:solidFill>
                  <a:schemeClr val="bg1"/>
                </a:solidFill>
              </a:defRPr>
            </a:lvl3pPr>
            <a:lvl4pPr>
              <a:defRPr sz="2000">
                <a:solidFill>
                  <a:schemeClr val="bg1"/>
                </a:solidFill>
              </a:defRPr>
            </a:lvl4pPr>
            <a:lvl5pPr>
              <a:defRPr sz="2000">
                <a:solidFill>
                  <a:schemeClr val="bg1"/>
                </a:solidFill>
              </a:defRPr>
            </a:lvl5pPr>
          </a:lstStyle>
          <a:p>
            <a:pPr lvl="0"/>
            <a:r>
              <a:rPr lang="en-US"/>
              <a:t>00 Month 20YY</a:t>
            </a:r>
          </a:p>
        </p:txBody>
      </p:sp>
      <p:cxnSp>
        <p:nvCxnSpPr>
          <p:cNvPr id="19" name="Straight Connector 18">
            <a:extLst>
              <a:ext uri="{FF2B5EF4-FFF2-40B4-BE49-F238E27FC236}">
                <a16:creationId xmlns:a16="http://schemas.microsoft.com/office/drawing/2014/main" id="{DB400A8E-928A-43DB-8723-796D9A555203}"/>
              </a:ext>
              <a:ext uri="{C183D7F6-B498-43B3-948B-1728B52AA6E4}">
                <adec:decorative xmlns:adec="http://schemas.microsoft.com/office/drawing/2017/decorative" val="1"/>
              </a:ext>
            </a:extLst>
          </p:cNvPr>
          <p:cNvCxnSpPr>
            <a:cxnSpLocks/>
          </p:cNvCxnSpPr>
          <p:nvPr userDrawn="1"/>
        </p:nvCxnSpPr>
        <p:spPr>
          <a:xfrm>
            <a:off x="4258432" y="388136"/>
            <a:ext cx="0" cy="6012000"/>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sp>
        <p:nvSpPr>
          <p:cNvPr id="9" name="Title 1">
            <a:extLst>
              <a:ext uri="{FF2B5EF4-FFF2-40B4-BE49-F238E27FC236}">
                <a16:creationId xmlns:a16="http://schemas.microsoft.com/office/drawing/2014/main" id="{A9011A64-6240-4BCB-9DE7-6ECED01112AA}"/>
              </a:ext>
            </a:extLst>
          </p:cNvPr>
          <p:cNvSpPr>
            <a:spLocks noGrp="1"/>
          </p:cNvSpPr>
          <p:nvPr>
            <p:ph type="ctrTitle" hasCustomPrompt="1"/>
          </p:nvPr>
        </p:nvSpPr>
        <p:spPr>
          <a:xfrm>
            <a:off x="4402431" y="2100949"/>
            <a:ext cx="6964836" cy="1176813"/>
          </a:xfrm>
          <a:ln>
            <a:noFill/>
          </a:ln>
        </p:spPr>
        <p:txBody>
          <a:bodyPr anchor="t">
            <a:normAutofit/>
          </a:bodyPr>
          <a:lstStyle>
            <a:lvl1pPr algn="l">
              <a:lnSpc>
                <a:spcPct val="90000"/>
              </a:lnSpc>
              <a:defRPr sz="4800">
                <a:solidFill>
                  <a:schemeClr val="bg1"/>
                </a:solidFill>
              </a:defRPr>
            </a:lvl1pPr>
          </a:lstStyle>
          <a:p>
            <a:r>
              <a:rPr lang="en-US"/>
              <a:t>Presentation title 6</a:t>
            </a:r>
          </a:p>
        </p:txBody>
      </p:sp>
      <p:sp>
        <p:nvSpPr>
          <p:cNvPr id="12" name="Footer Placeholder 6">
            <a:extLst>
              <a:ext uri="{FF2B5EF4-FFF2-40B4-BE49-F238E27FC236}">
                <a16:creationId xmlns:a16="http://schemas.microsoft.com/office/drawing/2014/main" id="{18779D5D-1956-4C5E-8183-9E7DFE251FF0}"/>
              </a:ext>
            </a:extLst>
          </p:cNvPr>
          <p:cNvSpPr>
            <a:spLocks noGrp="1"/>
          </p:cNvSpPr>
          <p:nvPr>
            <p:ph type="ftr" sz="quarter" idx="14"/>
          </p:nvPr>
        </p:nvSpPr>
        <p:spPr>
          <a:xfrm>
            <a:off x="4402431" y="364097"/>
            <a:ext cx="3462399" cy="290530"/>
          </a:xfrm>
        </p:spPr>
        <p:txBody>
          <a:bodyPr/>
          <a:lstStyle>
            <a:lvl1pPr>
              <a:defRPr>
                <a:solidFill>
                  <a:schemeClr val="bg1"/>
                </a:solidFill>
              </a:defRPr>
            </a:lvl1pPr>
          </a:lstStyle>
          <a:p>
            <a:r>
              <a:rPr lang="en-US"/>
              <a:t>HealthShare NSW</a:t>
            </a:r>
            <a:endParaRPr lang="en-AU"/>
          </a:p>
        </p:txBody>
      </p:sp>
    </p:spTree>
    <p:extLst>
      <p:ext uri="{BB962C8B-B14F-4D97-AF65-F5344CB8AC3E}">
        <p14:creationId xmlns:p14="http://schemas.microsoft.com/office/powerpoint/2010/main" val="1802448198"/>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Acknowledgement / Introduction - Re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AACB7EDC-2E94-0420-C614-5FB4A0FB0C0B}"/>
              </a:ext>
              <a:ext uri="{C183D7F6-B498-43B3-948B-1728B52AA6E4}">
                <adec:decorative xmlns:adec="http://schemas.microsoft.com/office/drawing/2017/decorative" val="1"/>
              </a:ext>
            </a:extLst>
          </p:cNvPr>
          <p:cNvSpPr/>
          <p:nvPr userDrawn="1"/>
        </p:nvSpPr>
        <p:spPr>
          <a:xfrm>
            <a:off x="0" y="0"/>
            <a:ext cx="2520001" cy="6858000"/>
          </a:xfrm>
          <a:prstGeom prst="rect">
            <a:avLst/>
          </a:prstGeom>
          <a:solidFill>
            <a:srgbClr val="630019"/>
          </a:solidFill>
          <a:ln>
            <a:noFill/>
          </a:ln>
        </p:spPr>
        <p:style>
          <a:lnRef idx="2">
            <a:schemeClr val="accent5">
              <a:shade val="50000"/>
            </a:schemeClr>
          </a:lnRef>
          <a:fillRef idx="1">
            <a:schemeClr val="accent5"/>
          </a:fillRef>
          <a:effectRef idx="0">
            <a:schemeClr val="accent5"/>
          </a:effectRef>
          <a:fontRef idx="minor">
            <a:schemeClr val="lt1"/>
          </a:fontRef>
        </p:style>
        <p:txBody>
          <a:bodyPr lIns="0" tIns="0" rIns="0" bIns="0" rtlCol="0" anchor="t" anchorCtr="0"/>
          <a:lstStyle/>
          <a:p>
            <a:pPr algn="ctr"/>
            <a:endParaRPr lang="en-AU"/>
          </a:p>
        </p:txBody>
      </p:sp>
      <p:sp>
        <p:nvSpPr>
          <p:cNvPr id="3" name="Rectangle 2">
            <a:extLst>
              <a:ext uri="{FF2B5EF4-FFF2-40B4-BE49-F238E27FC236}">
                <a16:creationId xmlns:a16="http://schemas.microsoft.com/office/drawing/2014/main" id="{E0F10F69-A5E3-A8B4-ED65-4E4905450AC5}"/>
              </a:ext>
              <a:ext uri="{C183D7F6-B498-43B3-948B-1728B52AA6E4}">
                <adec:decorative xmlns:adec="http://schemas.microsoft.com/office/drawing/2017/decorative" val="1"/>
              </a:ext>
            </a:extLst>
          </p:cNvPr>
          <p:cNvSpPr/>
          <p:nvPr userDrawn="1"/>
        </p:nvSpPr>
        <p:spPr>
          <a:xfrm>
            <a:off x="2520000" y="0"/>
            <a:ext cx="1260000" cy="6858000"/>
          </a:xfrm>
          <a:prstGeom prst="rect">
            <a:avLst/>
          </a:prstGeom>
          <a:solidFill>
            <a:schemeClr val="accent2"/>
          </a:solidFill>
          <a:ln>
            <a:noFill/>
          </a:ln>
        </p:spPr>
        <p:style>
          <a:lnRef idx="2">
            <a:schemeClr val="accent5">
              <a:shade val="50000"/>
            </a:schemeClr>
          </a:lnRef>
          <a:fillRef idx="1">
            <a:schemeClr val="accent5"/>
          </a:fillRef>
          <a:effectRef idx="0">
            <a:schemeClr val="accent5"/>
          </a:effectRef>
          <a:fontRef idx="minor">
            <a:schemeClr val="lt1"/>
          </a:fontRef>
        </p:style>
        <p:txBody>
          <a:bodyPr lIns="0" tIns="0" rIns="0" bIns="0" rtlCol="0" anchor="t" anchorCtr="0"/>
          <a:lstStyle/>
          <a:p>
            <a:pPr algn="ctr"/>
            <a:endParaRPr lang="en-AU"/>
          </a:p>
        </p:txBody>
      </p:sp>
      <p:sp>
        <p:nvSpPr>
          <p:cNvPr id="8" name="Title 1">
            <a:extLst>
              <a:ext uri="{FF2B5EF4-FFF2-40B4-BE49-F238E27FC236}">
                <a16:creationId xmlns:a16="http://schemas.microsoft.com/office/drawing/2014/main" id="{8B6F15D0-AE99-5E95-E10F-E8416680942A}"/>
              </a:ext>
            </a:extLst>
          </p:cNvPr>
          <p:cNvSpPr>
            <a:spLocks noGrp="1"/>
          </p:cNvSpPr>
          <p:nvPr>
            <p:ph type="title"/>
          </p:nvPr>
        </p:nvSpPr>
        <p:spPr>
          <a:xfrm>
            <a:off x="4358849" y="360000"/>
            <a:ext cx="5400000" cy="1008000"/>
          </a:xfrm>
        </p:spPr>
        <p:txBody>
          <a:bodyPr/>
          <a:lstStyle>
            <a:lvl1pPr>
              <a:defRPr/>
            </a:lvl1pPr>
          </a:lstStyle>
          <a:p>
            <a:r>
              <a:rPr lang="en-US" noProof="0"/>
              <a:t>Click to edit Master title style</a:t>
            </a:r>
            <a:endParaRPr lang="en-AU" noProof="0"/>
          </a:p>
        </p:txBody>
      </p:sp>
      <p:cxnSp>
        <p:nvCxnSpPr>
          <p:cNvPr id="7" name="Straight Connector 6">
            <a:extLst>
              <a:ext uri="{FF2B5EF4-FFF2-40B4-BE49-F238E27FC236}">
                <a16:creationId xmlns:a16="http://schemas.microsoft.com/office/drawing/2014/main" id="{FDEA8E5D-F9A7-48AC-AF91-6754515E9D1B}"/>
              </a:ext>
              <a:ext uri="{C183D7F6-B498-43B3-948B-1728B52AA6E4}">
                <adec:decorative xmlns:adec="http://schemas.microsoft.com/office/drawing/2017/decorative" val="1"/>
              </a:ext>
            </a:extLst>
          </p:cNvPr>
          <p:cNvCxnSpPr/>
          <p:nvPr userDrawn="1"/>
        </p:nvCxnSpPr>
        <p:spPr>
          <a:xfrm>
            <a:off x="4178849" y="1800000"/>
            <a:ext cx="0" cy="4536000"/>
          </a:xfrm>
          <a:prstGeom prst="line">
            <a:avLst/>
          </a:prstGeom>
          <a:ln w="9525">
            <a:solidFill>
              <a:schemeClr val="tx2"/>
            </a:solidFill>
          </a:ln>
        </p:spPr>
        <p:style>
          <a:lnRef idx="1">
            <a:schemeClr val="accent1"/>
          </a:lnRef>
          <a:fillRef idx="0">
            <a:schemeClr val="accent1"/>
          </a:fillRef>
          <a:effectRef idx="0">
            <a:schemeClr val="accent1"/>
          </a:effectRef>
          <a:fontRef idx="minor">
            <a:schemeClr val="tx1"/>
          </a:fontRef>
        </p:style>
      </p:cxnSp>
      <p:sp>
        <p:nvSpPr>
          <p:cNvPr id="11" name="Text Placeholder 10">
            <a:extLst>
              <a:ext uri="{FF2B5EF4-FFF2-40B4-BE49-F238E27FC236}">
                <a16:creationId xmlns:a16="http://schemas.microsoft.com/office/drawing/2014/main" id="{2FAB4FCE-5DFB-4423-ADC8-E6C79ABBEDD2}"/>
              </a:ext>
            </a:extLst>
          </p:cNvPr>
          <p:cNvSpPr>
            <a:spLocks noGrp="1"/>
          </p:cNvSpPr>
          <p:nvPr>
            <p:ph type="body" sz="quarter" idx="14"/>
          </p:nvPr>
        </p:nvSpPr>
        <p:spPr>
          <a:xfrm>
            <a:off x="4358849" y="1800225"/>
            <a:ext cx="6408000" cy="4140000"/>
          </a:xfrm>
        </p:spPr>
        <p:txBody>
          <a:bodyPr>
            <a:noAutofit/>
          </a:bodyPr>
          <a:lstStyle>
            <a:lvl1pPr>
              <a:defRPr sz="2000">
                <a:solidFill>
                  <a:schemeClr val="tx2"/>
                </a:solidFill>
                <a:latin typeface="+mn-lt"/>
              </a:defRPr>
            </a:lvl1pPr>
            <a:lvl2pPr>
              <a:defRPr sz="1800">
                <a:solidFill>
                  <a:schemeClr val="tx1"/>
                </a:solidFill>
                <a:latin typeface="+mn-lt"/>
              </a:defRPr>
            </a:lvl2pPr>
            <a:lvl3pPr>
              <a:defRPr sz="3600">
                <a:solidFill>
                  <a:schemeClr val="bg2"/>
                </a:solidFill>
                <a:latin typeface="+mn-lt"/>
              </a:defRPr>
            </a:lvl3pPr>
            <a:lvl4pPr>
              <a:defRPr sz="3600">
                <a:solidFill>
                  <a:schemeClr val="bg2"/>
                </a:solidFill>
                <a:latin typeface="+mn-lt"/>
              </a:defRPr>
            </a:lvl4pPr>
            <a:lvl5pPr>
              <a:defRPr sz="3600">
                <a:solidFill>
                  <a:schemeClr val="bg2"/>
                </a:solidFill>
                <a:latin typeface="+mn-lt"/>
              </a:defRPr>
            </a:lvl5pPr>
          </a:lstStyle>
          <a:p>
            <a:pPr lvl="0"/>
            <a:r>
              <a:rPr lang="en-US" noProof="0"/>
              <a:t>Click to edit Master text styles</a:t>
            </a:r>
          </a:p>
        </p:txBody>
      </p:sp>
      <p:sp>
        <p:nvSpPr>
          <p:cNvPr id="9" name="Picture Placeholder 8">
            <a:extLst>
              <a:ext uri="{FF2B5EF4-FFF2-40B4-BE49-F238E27FC236}">
                <a16:creationId xmlns:a16="http://schemas.microsoft.com/office/drawing/2014/main" id="{516D7771-B92C-4B57-B3D3-8B15F5B9689C}"/>
              </a:ext>
              <a:ext uri="{C183D7F6-B498-43B3-948B-1728B52AA6E4}">
                <adec:decorative xmlns:adec="http://schemas.microsoft.com/office/drawing/2017/decorative" val="0"/>
              </a:ext>
            </a:extLst>
          </p:cNvPr>
          <p:cNvSpPr>
            <a:spLocks noGrp="1"/>
          </p:cNvSpPr>
          <p:nvPr>
            <p:ph type="pic" sz="quarter" idx="13"/>
          </p:nvPr>
        </p:nvSpPr>
        <p:spPr>
          <a:xfrm>
            <a:off x="0" y="0"/>
            <a:ext cx="3780000" cy="6858000"/>
          </a:xfrm>
        </p:spPr>
        <p:txBody>
          <a:bodyPr/>
          <a:lstStyle>
            <a:lvl1pPr>
              <a:defRPr>
                <a:solidFill>
                  <a:schemeClr val="bg1"/>
                </a:solidFill>
              </a:defRPr>
            </a:lvl1pPr>
          </a:lstStyle>
          <a:p>
            <a:r>
              <a:rPr lang="en-US" noProof="0"/>
              <a:t>Click icon to add picture</a:t>
            </a:r>
            <a:endParaRPr lang="en-AU" noProof="0"/>
          </a:p>
        </p:txBody>
      </p:sp>
      <p:sp>
        <p:nvSpPr>
          <p:cNvPr id="13" name="Text Placeholder 12">
            <a:extLst>
              <a:ext uri="{FF2B5EF4-FFF2-40B4-BE49-F238E27FC236}">
                <a16:creationId xmlns:a16="http://schemas.microsoft.com/office/drawing/2014/main" id="{518B06DF-F3D5-44F7-AB62-30A2ED1F46C7}"/>
              </a:ext>
            </a:extLst>
          </p:cNvPr>
          <p:cNvSpPr>
            <a:spLocks noGrp="1"/>
          </p:cNvSpPr>
          <p:nvPr>
            <p:ph type="body" sz="quarter" idx="15" hasCustomPrompt="1"/>
          </p:nvPr>
        </p:nvSpPr>
        <p:spPr>
          <a:xfrm>
            <a:off x="4358849" y="5976000"/>
            <a:ext cx="6407999" cy="360000"/>
          </a:xfrm>
        </p:spPr>
        <p:txBody>
          <a:bodyPr anchor="b">
            <a:noAutofit/>
          </a:bodyPr>
          <a:lstStyle>
            <a:lvl1pPr>
              <a:defRPr sz="1400">
                <a:solidFill>
                  <a:schemeClr val="tx2"/>
                </a:solidFill>
                <a:latin typeface="+mn-lt"/>
              </a:defRPr>
            </a:lvl1pPr>
          </a:lstStyle>
          <a:p>
            <a:pPr lvl="0"/>
            <a:r>
              <a:rPr lang="en-AU" noProof="0"/>
              <a:t>Caption</a:t>
            </a:r>
          </a:p>
        </p:txBody>
      </p:sp>
      <p:sp>
        <p:nvSpPr>
          <p:cNvPr id="5" name="Slide Number Placeholder 4">
            <a:extLst>
              <a:ext uri="{FF2B5EF4-FFF2-40B4-BE49-F238E27FC236}">
                <a16:creationId xmlns:a16="http://schemas.microsoft.com/office/drawing/2014/main" id="{FA1D6039-007D-7CE1-2455-85685924710B}"/>
              </a:ext>
            </a:extLst>
          </p:cNvPr>
          <p:cNvSpPr>
            <a:spLocks noGrp="1"/>
          </p:cNvSpPr>
          <p:nvPr>
            <p:ph type="sldNum" sz="quarter" idx="16"/>
          </p:nvPr>
        </p:nvSpPr>
        <p:spPr/>
        <p:txBody>
          <a:bodyPr/>
          <a:lstStyle/>
          <a:p>
            <a:fld id="{10A01DC5-1685-4615-8240-15192985C6A2}" type="slidenum">
              <a:rPr lang="en-AU" smtClean="0"/>
              <a:pPr/>
              <a:t>‹#›</a:t>
            </a:fld>
            <a:endParaRPr lang="en-AU"/>
          </a:p>
        </p:txBody>
      </p:sp>
    </p:spTree>
    <p:extLst>
      <p:ext uri="{BB962C8B-B14F-4D97-AF65-F5344CB8AC3E}">
        <p14:creationId xmlns:p14="http://schemas.microsoft.com/office/powerpoint/2010/main" val="4226737755"/>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Acknowledgement / Introduction - Blu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AACB7EDC-2E94-0420-C614-5FB4A0FB0C0B}"/>
              </a:ext>
              <a:ext uri="{C183D7F6-B498-43B3-948B-1728B52AA6E4}">
                <adec:decorative xmlns:adec="http://schemas.microsoft.com/office/drawing/2017/decorative" val="1"/>
              </a:ext>
            </a:extLst>
          </p:cNvPr>
          <p:cNvSpPr/>
          <p:nvPr userDrawn="1"/>
        </p:nvSpPr>
        <p:spPr>
          <a:xfrm>
            <a:off x="0" y="0"/>
            <a:ext cx="2520001" cy="6858000"/>
          </a:xfrm>
          <a:prstGeom prst="rect">
            <a:avLst/>
          </a:prstGeom>
          <a:solidFill>
            <a:schemeClr val="accent4"/>
          </a:solidFill>
          <a:ln>
            <a:noFill/>
          </a:ln>
        </p:spPr>
        <p:style>
          <a:lnRef idx="2">
            <a:schemeClr val="accent5">
              <a:shade val="50000"/>
            </a:schemeClr>
          </a:lnRef>
          <a:fillRef idx="1">
            <a:schemeClr val="accent5"/>
          </a:fillRef>
          <a:effectRef idx="0">
            <a:schemeClr val="accent5"/>
          </a:effectRef>
          <a:fontRef idx="minor">
            <a:schemeClr val="lt1"/>
          </a:fontRef>
        </p:style>
        <p:txBody>
          <a:bodyPr lIns="0" tIns="0" rIns="0" bIns="0" rtlCol="0" anchor="t" anchorCtr="0"/>
          <a:lstStyle/>
          <a:p>
            <a:pPr algn="ctr"/>
            <a:endParaRPr lang="en-AU"/>
          </a:p>
        </p:txBody>
      </p:sp>
      <p:sp>
        <p:nvSpPr>
          <p:cNvPr id="3" name="Rectangle 2">
            <a:extLst>
              <a:ext uri="{FF2B5EF4-FFF2-40B4-BE49-F238E27FC236}">
                <a16:creationId xmlns:a16="http://schemas.microsoft.com/office/drawing/2014/main" id="{E0F10F69-A5E3-A8B4-ED65-4E4905450AC5}"/>
              </a:ext>
              <a:ext uri="{C183D7F6-B498-43B3-948B-1728B52AA6E4}">
                <adec:decorative xmlns:adec="http://schemas.microsoft.com/office/drawing/2017/decorative" val="1"/>
              </a:ext>
            </a:extLst>
          </p:cNvPr>
          <p:cNvSpPr/>
          <p:nvPr userDrawn="1"/>
        </p:nvSpPr>
        <p:spPr>
          <a:xfrm>
            <a:off x="2520000" y="0"/>
            <a:ext cx="1260000" cy="6858000"/>
          </a:xfrm>
          <a:prstGeom prst="rect">
            <a:avLst/>
          </a:prstGeom>
          <a:solidFill>
            <a:schemeClr val="accent4"/>
          </a:solidFill>
          <a:ln>
            <a:noFill/>
          </a:ln>
        </p:spPr>
        <p:style>
          <a:lnRef idx="2">
            <a:schemeClr val="accent5">
              <a:shade val="50000"/>
            </a:schemeClr>
          </a:lnRef>
          <a:fillRef idx="1">
            <a:schemeClr val="accent5"/>
          </a:fillRef>
          <a:effectRef idx="0">
            <a:schemeClr val="accent5"/>
          </a:effectRef>
          <a:fontRef idx="minor">
            <a:schemeClr val="lt1"/>
          </a:fontRef>
        </p:style>
        <p:txBody>
          <a:bodyPr lIns="0" tIns="0" rIns="0" bIns="0" rtlCol="0" anchor="t" anchorCtr="0"/>
          <a:lstStyle/>
          <a:p>
            <a:pPr algn="ctr"/>
            <a:endParaRPr lang="en-AU"/>
          </a:p>
        </p:txBody>
      </p:sp>
      <p:sp>
        <p:nvSpPr>
          <p:cNvPr id="9" name="Picture Placeholder 8">
            <a:extLst>
              <a:ext uri="{FF2B5EF4-FFF2-40B4-BE49-F238E27FC236}">
                <a16:creationId xmlns:a16="http://schemas.microsoft.com/office/drawing/2014/main" id="{516D7771-B92C-4B57-B3D3-8B15F5B9689C}"/>
              </a:ext>
              <a:ext uri="{C183D7F6-B498-43B3-948B-1728B52AA6E4}">
                <adec:decorative xmlns:adec="http://schemas.microsoft.com/office/drawing/2017/decorative" val="0"/>
              </a:ext>
            </a:extLst>
          </p:cNvPr>
          <p:cNvSpPr>
            <a:spLocks noGrp="1"/>
          </p:cNvSpPr>
          <p:nvPr>
            <p:ph type="pic" sz="quarter" idx="13"/>
          </p:nvPr>
        </p:nvSpPr>
        <p:spPr>
          <a:xfrm>
            <a:off x="1" y="0"/>
            <a:ext cx="2497393" cy="6858000"/>
          </a:xfrm>
          <a:solidFill>
            <a:schemeClr val="accent2"/>
          </a:solidFill>
        </p:spPr>
        <p:txBody>
          <a:bodyPr/>
          <a:lstStyle>
            <a:lvl1pPr>
              <a:defRPr>
                <a:solidFill>
                  <a:schemeClr val="bg1"/>
                </a:solidFill>
              </a:defRPr>
            </a:lvl1pPr>
          </a:lstStyle>
          <a:p>
            <a:r>
              <a:rPr lang="en-US" noProof="0"/>
              <a:t>Click icon to add picture</a:t>
            </a:r>
            <a:endParaRPr lang="en-AU" noProof="0"/>
          </a:p>
        </p:txBody>
      </p:sp>
      <p:sp>
        <p:nvSpPr>
          <p:cNvPr id="5" name="Slide Number Placeholder 4">
            <a:extLst>
              <a:ext uri="{FF2B5EF4-FFF2-40B4-BE49-F238E27FC236}">
                <a16:creationId xmlns:a16="http://schemas.microsoft.com/office/drawing/2014/main" id="{FA1D6039-007D-7CE1-2455-85685924710B}"/>
              </a:ext>
            </a:extLst>
          </p:cNvPr>
          <p:cNvSpPr>
            <a:spLocks noGrp="1"/>
          </p:cNvSpPr>
          <p:nvPr>
            <p:ph type="sldNum" sz="quarter" idx="16"/>
          </p:nvPr>
        </p:nvSpPr>
        <p:spPr/>
        <p:txBody>
          <a:bodyPr/>
          <a:lstStyle/>
          <a:p>
            <a:fld id="{10A01DC5-1685-4615-8240-15192985C6A2}" type="slidenum">
              <a:rPr lang="en-AU" smtClean="0"/>
              <a:pPr/>
              <a:t>‹#›</a:t>
            </a:fld>
            <a:endParaRPr lang="en-AU"/>
          </a:p>
        </p:txBody>
      </p:sp>
      <p:sp>
        <p:nvSpPr>
          <p:cNvPr id="6" name="Title 1">
            <a:extLst>
              <a:ext uri="{FF2B5EF4-FFF2-40B4-BE49-F238E27FC236}">
                <a16:creationId xmlns:a16="http://schemas.microsoft.com/office/drawing/2014/main" id="{7A11DF62-63CB-0308-7CB2-65BCC7E41872}"/>
              </a:ext>
            </a:extLst>
          </p:cNvPr>
          <p:cNvSpPr>
            <a:spLocks noGrp="1"/>
          </p:cNvSpPr>
          <p:nvPr>
            <p:ph type="title"/>
          </p:nvPr>
        </p:nvSpPr>
        <p:spPr>
          <a:xfrm>
            <a:off x="4358849" y="360000"/>
            <a:ext cx="5400000" cy="1008000"/>
          </a:xfrm>
        </p:spPr>
        <p:txBody>
          <a:bodyPr/>
          <a:lstStyle>
            <a:lvl1pPr>
              <a:defRPr/>
            </a:lvl1pPr>
          </a:lstStyle>
          <a:p>
            <a:r>
              <a:rPr lang="en-US" noProof="0"/>
              <a:t>Click to edit Master title style</a:t>
            </a:r>
            <a:endParaRPr lang="en-AU" noProof="0"/>
          </a:p>
        </p:txBody>
      </p:sp>
      <p:cxnSp>
        <p:nvCxnSpPr>
          <p:cNvPr id="10" name="Straight Connector 9">
            <a:extLst>
              <a:ext uri="{FF2B5EF4-FFF2-40B4-BE49-F238E27FC236}">
                <a16:creationId xmlns:a16="http://schemas.microsoft.com/office/drawing/2014/main" id="{22E30EFE-C997-7CA3-40B0-E01664D1C7F8}"/>
              </a:ext>
              <a:ext uri="{C183D7F6-B498-43B3-948B-1728B52AA6E4}">
                <adec:decorative xmlns:adec="http://schemas.microsoft.com/office/drawing/2017/decorative" val="1"/>
              </a:ext>
            </a:extLst>
          </p:cNvPr>
          <p:cNvCxnSpPr/>
          <p:nvPr userDrawn="1"/>
        </p:nvCxnSpPr>
        <p:spPr>
          <a:xfrm>
            <a:off x="4178849" y="1800000"/>
            <a:ext cx="0" cy="4536000"/>
          </a:xfrm>
          <a:prstGeom prst="line">
            <a:avLst/>
          </a:prstGeom>
          <a:ln w="9525">
            <a:solidFill>
              <a:schemeClr val="tx2"/>
            </a:solidFill>
          </a:ln>
        </p:spPr>
        <p:style>
          <a:lnRef idx="1">
            <a:schemeClr val="accent1"/>
          </a:lnRef>
          <a:fillRef idx="0">
            <a:schemeClr val="accent1"/>
          </a:fillRef>
          <a:effectRef idx="0">
            <a:schemeClr val="accent1"/>
          </a:effectRef>
          <a:fontRef idx="minor">
            <a:schemeClr val="tx1"/>
          </a:fontRef>
        </p:style>
      </p:cxnSp>
      <p:sp>
        <p:nvSpPr>
          <p:cNvPr id="12" name="Text Placeholder 10">
            <a:extLst>
              <a:ext uri="{FF2B5EF4-FFF2-40B4-BE49-F238E27FC236}">
                <a16:creationId xmlns:a16="http://schemas.microsoft.com/office/drawing/2014/main" id="{B3005498-DFEC-BFA3-93C8-56F713F79E18}"/>
              </a:ext>
            </a:extLst>
          </p:cNvPr>
          <p:cNvSpPr>
            <a:spLocks noGrp="1"/>
          </p:cNvSpPr>
          <p:nvPr>
            <p:ph type="body" sz="quarter" idx="14"/>
          </p:nvPr>
        </p:nvSpPr>
        <p:spPr>
          <a:xfrm>
            <a:off x="4358849" y="1800225"/>
            <a:ext cx="6408000" cy="4140000"/>
          </a:xfrm>
        </p:spPr>
        <p:txBody>
          <a:bodyPr>
            <a:noAutofit/>
          </a:bodyPr>
          <a:lstStyle>
            <a:lvl1pPr>
              <a:defRPr sz="2000">
                <a:solidFill>
                  <a:schemeClr val="tx2"/>
                </a:solidFill>
                <a:latin typeface="+mn-lt"/>
              </a:defRPr>
            </a:lvl1pPr>
            <a:lvl2pPr>
              <a:defRPr sz="1800">
                <a:solidFill>
                  <a:schemeClr val="tx1"/>
                </a:solidFill>
                <a:latin typeface="+mn-lt"/>
              </a:defRPr>
            </a:lvl2pPr>
            <a:lvl3pPr>
              <a:defRPr sz="3600">
                <a:solidFill>
                  <a:schemeClr val="bg2"/>
                </a:solidFill>
                <a:latin typeface="+mn-lt"/>
              </a:defRPr>
            </a:lvl3pPr>
            <a:lvl4pPr>
              <a:defRPr sz="3600">
                <a:solidFill>
                  <a:schemeClr val="bg2"/>
                </a:solidFill>
                <a:latin typeface="+mn-lt"/>
              </a:defRPr>
            </a:lvl4pPr>
            <a:lvl5pPr>
              <a:defRPr sz="3600">
                <a:solidFill>
                  <a:schemeClr val="bg2"/>
                </a:solidFill>
                <a:latin typeface="+mn-lt"/>
              </a:defRPr>
            </a:lvl5pPr>
          </a:lstStyle>
          <a:p>
            <a:pPr lvl="0"/>
            <a:r>
              <a:rPr lang="en-US" noProof="0"/>
              <a:t>Click to edit Master text styles</a:t>
            </a:r>
          </a:p>
        </p:txBody>
      </p:sp>
      <p:sp>
        <p:nvSpPr>
          <p:cNvPr id="14" name="Text Placeholder 12">
            <a:extLst>
              <a:ext uri="{FF2B5EF4-FFF2-40B4-BE49-F238E27FC236}">
                <a16:creationId xmlns:a16="http://schemas.microsoft.com/office/drawing/2014/main" id="{3BACEC01-E938-5CA7-E9BE-1D4E02983AEB}"/>
              </a:ext>
            </a:extLst>
          </p:cNvPr>
          <p:cNvSpPr>
            <a:spLocks noGrp="1"/>
          </p:cNvSpPr>
          <p:nvPr>
            <p:ph type="body" sz="quarter" idx="15" hasCustomPrompt="1"/>
          </p:nvPr>
        </p:nvSpPr>
        <p:spPr>
          <a:xfrm>
            <a:off x="4358849" y="5976000"/>
            <a:ext cx="6407999" cy="360000"/>
          </a:xfrm>
        </p:spPr>
        <p:txBody>
          <a:bodyPr anchor="b">
            <a:noAutofit/>
          </a:bodyPr>
          <a:lstStyle>
            <a:lvl1pPr>
              <a:defRPr sz="1400">
                <a:solidFill>
                  <a:schemeClr val="tx2"/>
                </a:solidFill>
                <a:latin typeface="+mn-lt"/>
              </a:defRPr>
            </a:lvl1pPr>
          </a:lstStyle>
          <a:p>
            <a:pPr lvl="0"/>
            <a:r>
              <a:rPr lang="en-AU" noProof="0"/>
              <a:t>Caption</a:t>
            </a:r>
          </a:p>
        </p:txBody>
      </p:sp>
    </p:spTree>
    <p:extLst>
      <p:ext uri="{BB962C8B-B14F-4D97-AF65-F5344CB8AC3E}">
        <p14:creationId xmlns:p14="http://schemas.microsoft.com/office/powerpoint/2010/main" val="2389270387"/>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Divider 1 - Red">
    <p:bg>
      <p:bgPr>
        <a:solidFill>
          <a:schemeClr val="bg1"/>
        </a:solidFill>
        <a:effectLst/>
      </p:bgPr>
    </p:bg>
    <p:spTree>
      <p:nvGrpSpPr>
        <p:cNvPr id="1" name=""/>
        <p:cNvGrpSpPr/>
        <p:nvPr/>
      </p:nvGrpSpPr>
      <p:grpSpPr>
        <a:xfrm>
          <a:off x="0" y="0"/>
          <a:ext cx="0" cy="0"/>
          <a:chOff x="0" y="0"/>
          <a:chExt cx="0" cy="0"/>
        </a:xfrm>
      </p:grpSpPr>
      <p:sp>
        <p:nvSpPr>
          <p:cNvPr id="6" name="Text Placeholder 14">
            <a:extLst>
              <a:ext uri="{FF2B5EF4-FFF2-40B4-BE49-F238E27FC236}">
                <a16:creationId xmlns:a16="http://schemas.microsoft.com/office/drawing/2014/main" id="{419A943B-9880-8F7E-8AC4-99B4DB59E64D}"/>
              </a:ext>
              <a:ext uri="{C183D7F6-B498-43B3-948B-1728B52AA6E4}">
                <adec:decorative xmlns:adec="http://schemas.microsoft.com/office/drawing/2017/decorative" val="1"/>
              </a:ext>
            </a:extLst>
          </p:cNvPr>
          <p:cNvSpPr>
            <a:spLocks noGrp="1"/>
          </p:cNvSpPr>
          <p:nvPr>
            <p:ph type="body" sz="quarter" idx="15" hasCustomPrompt="1"/>
          </p:nvPr>
        </p:nvSpPr>
        <p:spPr>
          <a:xfrm>
            <a:off x="360000" y="359999"/>
            <a:ext cx="8280000" cy="684000"/>
          </a:xfrm>
        </p:spPr>
        <p:txBody>
          <a:bodyPr>
            <a:noAutofit/>
          </a:bodyPr>
          <a:lstStyle>
            <a:lvl1pPr>
              <a:spcAft>
                <a:spcPts val="0"/>
              </a:spcAft>
              <a:defRPr sz="1200" b="0">
                <a:solidFill>
                  <a:srgbClr val="22272B"/>
                </a:solidFill>
                <a:latin typeface="Public Sans SemiBold" pitchFamily="2" charset="0"/>
              </a:defRPr>
            </a:lvl1pPr>
            <a:lvl2pPr>
              <a:spcAft>
                <a:spcPts val="0"/>
              </a:spcAft>
              <a:defRPr sz="1600">
                <a:solidFill>
                  <a:schemeClr val="accent1"/>
                </a:solidFill>
                <a:latin typeface="+mn-lt"/>
              </a:defRPr>
            </a:lvl2pPr>
            <a:lvl3pPr marL="0" indent="0">
              <a:buNone/>
              <a:defRPr sz="2000">
                <a:solidFill>
                  <a:schemeClr val="bg1"/>
                </a:solidFill>
              </a:defRPr>
            </a:lvl3pPr>
            <a:lvl4pPr>
              <a:defRPr sz="2000">
                <a:solidFill>
                  <a:schemeClr val="bg1"/>
                </a:solidFill>
              </a:defRPr>
            </a:lvl4pPr>
            <a:lvl5pPr>
              <a:defRPr sz="2000">
                <a:solidFill>
                  <a:schemeClr val="bg1"/>
                </a:solidFill>
              </a:defRPr>
            </a:lvl5pPr>
          </a:lstStyle>
          <a:p>
            <a:pPr lvl="0"/>
            <a:r>
              <a:rPr lang="en-AU" noProof="0"/>
              <a:t>Descriptor</a:t>
            </a:r>
          </a:p>
        </p:txBody>
      </p:sp>
      <p:sp>
        <p:nvSpPr>
          <p:cNvPr id="4" name="Rectangle 3">
            <a:extLst>
              <a:ext uri="{FF2B5EF4-FFF2-40B4-BE49-F238E27FC236}">
                <a16:creationId xmlns:a16="http://schemas.microsoft.com/office/drawing/2014/main" id="{E57A2D9F-61E4-43DD-AEE4-7DB03212C80F}"/>
              </a:ext>
              <a:ext uri="{C183D7F6-B498-43B3-948B-1728B52AA6E4}">
                <adec:decorative xmlns:adec="http://schemas.microsoft.com/office/drawing/2017/decorative" val="1"/>
              </a:ext>
            </a:extLst>
          </p:cNvPr>
          <p:cNvSpPr/>
          <p:nvPr userDrawn="1"/>
        </p:nvSpPr>
        <p:spPr>
          <a:xfrm>
            <a:off x="0" y="1548000"/>
            <a:ext cx="12192001" cy="1800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algn="ctr"/>
            <a:endParaRPr lang="en-AU">
              <a:solidFill>
                <a:schemeClr val="bg1"/>
              </a:solidFill>
            </a:endParaRPr>
          </a:p>
        </p:txBody>
      </p:sp>
      <p:sp>
        <p:nvSpPr>
          <p:cNvPr id="7" name="Rectangle 6">
            <a:extLst>
              <a:ext uri="{FF2B5EF4-FFF2-40B4-BE49-F238E27FC236}">
                <a16:creationId xmlns:a16="http://schemas.microsoft.com/office/drawing/2014/main" id="{71C1630E-75DD-4988-B412-5BC99B5B5062}"/>
              </a:ext>
              <a:ext uri="{C183D7F6-B498-43B3-948B-1728B52AA6E4}">
                <adec:decorative xmlns:adec="http://schemas.microsoft.com/office/drawing/2017/decorative" val="1"/>
              </a:ext>
            </a:extLst>
          </p:cNvPr>
          <p:cNvSpPr/>
          <p:nvPr userDrawn="1"/>
        </p:nvSpPr>
        <p:spPr>
          <a:xfrm>
            <a:off x="0" y="3348000"/>
            <a:ext cx="12192001" cy="3510000"/>
          </a:xfrm>
          <a:prstGeom prst="rect">
            <a:avLst/>
          </a:prstGeom>
          <a:solidFill>
            <a:srgbClr val="63001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algn="ctr"/>
            <a:endParaRPr lang="en-AU">
              <a:solidFill>
                <a:schemeClr val="accent1"/>
              </a:solidFill>
            </a:endParaRPr>
          </a:p>
        </p:txBody>
      </p:sp>
      <p:sp>
        <p:nvSpPr>
          <p:cNvPr id="2" name="Title 1">
            <a:extLst>
              <a:ext uri="{FF2B5EF4-FFF2-40B4-BE49-F238E27FC236}">
                <a16:creationId xmlns:a16="http://schemas.microsoft.com/office/drawing/2014/main" id="{5A05C8CB-5FD8-40A4-8EE9-B1F11FBD20B2}"/>
              </a:ext>
            </a:extLst>
          </p:cNvPr>
          <p:cNvSpPr>
            <a:spLocks noGrp="1"/>
          </p:cNvSpPr>
          <p:nvPr>
            <p:ph type="title" hasCustomPrompt="1"/>
          </p:nvPr>
        </p:nvSpPr>
        <p:spPr>
          <a:xfrm>
            <a:off x="360000" y="3960000"/>
            <a:ext cx="8280000" cy="1224000"/>
          </a:xfrm>
        </p:spPr>
        <p:txBody>
          <a:bodyPr>
            <a:noAutofit/>
          </a:bodyPr>
          <a:lstStyle>
            <a:lvl1pPr>
              <a:defRPr lang="en-AU" sz="4800" kern="1200" dirty="0">
                <a:solidFill>
                  <a:schemeClr val="bg1"/>
                </a:solidFill>
                <a:latin typeface="+mj-lt"/>
                <a:ea typeface="+mj-ea"/>
                <a:cs typeface="+mj-cs"/>
              </a:defRPr>
            </a:lvl1pPr>
          </a:lstStyle>
          <a:p>
            <a:r>
              <a:rPr lang="en-AU" noProof="0"/>
              <a:t>Divider title</a:t>
            </a:r>
          </a:p>
        </p:txBody>
      </p:sp>
      <p:sp>
        <p:nvSpPr>
          <p:cNvPr id="9" name="Text Placeholder 10">
            <a:extLst>
              <a:ext uri="{FF2B5EF4-FFF2-40B4-BE49-F238E27FC236}">
                <a16:creationId xmlns:a16="http://schemas.microsoft.com/office/drawing/2014/main" id="{54B8E3D3-ADE8-47D0-9F86-754E8D8FD112}"/>
              </a:ext>
            </a:extLst>
          </p:cNvPr>
          <p:cNvSpPr>
            <a:spLocks noGrp="1"/>
          </p:cNvSpPr>
          <p:nvPr>
            <p:ph type="body" sz="quarter" idx="12" hasCustomPrompt="1"/>
          </p:nvPr>
        </p:nvSpPr>
        <p:spPr>
          <a:xfrm>
            <a:off x="359999" y="5292000"/>
            <a:ext cx="8280000" cy="720000"/>
          </a:xfrm>
        </p:spPr>
        <p:txBody>
          <a:bodyPr>
            <a:noAutofit/>
          </a:bodyPr>
          <a:lstStyle>
            <a:lvl1pPr>
              <a:defRPr sz="2000">
                <a:solidFill>
                  <a:schemeClr val="bg1"/>
                </a:solidFill>
                <a:latin typeface="+mj-lt"/>
              </a:defRPr>
            </a:lvl1pPr>
            <a:lvl2pPr>
              <a:defRPr sz="2000">
                <a:solidFill>
                  <a:schemeClr val="bg1"/>
                </a:solidFill>
              </a:defRPr>
            </a:lvl2pPr>
            <a:lvl3pPr>
              <a:defRPr sz="2000">
                <a:solidFill>
                  <a:schemeClr val="bg1"/>
                </a:solidFill>
              </a:defRPr>
            </a:lvl3pPr>
            <a:lvl4pPr>
              <a:defRPr sz="2000">
                <a:solidFill>
                  <a:schemeClr val="bg1"/>
                </a:solidFill>
              </a:defRPr>
            </a:lvl4pPr>
            <a:lvl5pPr>
              <a:defRPr sz="2000">
                <a:solidFill>
                  <a:schemeClr val="bg1"/>
                </a:solidFill>
              </a:defRPr>
            </a:lvl5pPr>
          </a:lstStyle>
          <a:p>
            <a:pPr lvl="0"/>
            <a:r>
              <a:rPr lang="en-AU" noProof="0"/>
              <a:t>Subtitle</a:t>
            </a:r>
          </a:p>
        </p:txBody>
      </p:sp>
      <p:sp>
        <p:nvSpPr>
          <p:cNvPr id="5" name="Text Placeholder 4">
            <a:extLst>
              <a:ext uri="{FF2B5EF4-FFF2-40B4-BE49-F238E27FC236}">
                <a16:creationId xmlns:a16="http://schemas.microsoft.com/office/drawing/2014/main" id="{38EDD08B-0E5C-4DF0-9C56-CC522D170EAA}"/>
              </a:ext>
            </a:extLst>
          </p:cNvPr>
          <p:cNvSpPr>
            <a:spLocks noGrp="1"/>
          </p:cNvSpPr>
          <p:nvPr>
            <p:ph type="body" sz="quarter" idx="11" hasCustomPrompt="1"/>
          </p:nvPr>
        </p:nvSpPr>
        <p:spPr>
          <a:xfrm>
            <a:off x="8952000" y="3960000"/>
            <a:ext cx="2880000" cy="2880000"/>
          </a:xfrm>
        </p:spPr>
        <p:txBody>
          <a:bodyPr anchor="b">
            <a:noAutofit/>
          </a:bodyPr>
          <a:lstStyle>
            <a:lvl1pPr algn="r">
              <a:lnSpc>
                <a:spcPct val="80000"/>
              </a:lnSpc>
              <a:spcAft>
                <a:spcPts val="0"/>
              </a:spcAft>
              <a:defRPr sz="19000">
                <a:solidFill>
                  <a:schemeClr val="bg1"/>
                </a:solidFill>
                <a:latin typeface="+mn-lt"/>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AU" noProof="0"/>
              <a:t>#</a:t>
            </a:r>
          </a:p>
        </p:txBody>
      </p:sp>
    </p:spTree>
    <p:extLst>
      <p:ext uri="{BB962C8B-B14F-4D97-AF65-F5344CB8AC3E}">
        <p14:creationId xmlns:p14="http://schemas.microsoft.com/office/powerpoint/2010/main" val="2161524895"/>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Divider 1 - Red/Blue">
    <p:bg>
      <p:bgPr>
        <a:solidFill>
          <a:schemeClr val="bg1"/>
        </a:solidFill>
        <a:effectLst/>
      </p:bgPr>
    </p:bg>
    <p:spTree>
      <p:nvGrpSpPr>
        <p:cNvPr id="1" name=""/>
        <p:cNvGrpSpPr/>
        <p:nvPr/>
      </p:nvGrpSpPr>
      <p:grpSpPr>
        <a:xfrm>
          <a:off x="0" y="0"/>
          <a:ext cx="0" cy="0"/>
          <a:chOff x="0" y="0"/>
          <a:chExt cx="0" cy="0"/>
        </a:xfrm>
      </p:grpSpPr>
      <p:sp>
        <p:nvSpPr>
          <p:cNvPr id="6" name="Text Placeholder 14">
            <a:extLst>
              <a:ext uri="{FF2B5EF4-FFF2-40B4-BE49-F238E27FC236}">
                <a16:creationId xmlns:a16="http://schemas.microsoft.com/office/drawing/2014/main" id="{419A943B-9880-8F7E-8AC4-99B4DB59E64D}"/>
              </a:ext>
              <a:ext uri="{C183D7F6-B498-43B3-948B-1728B52AA6E4}">
                <adec:decorative xmlns:adec="http://schemas.microsoft.com/office/drawing/2017/decorative" val="1"/>
              </a:ext>
            </a:extLst>
          </p:cNvPr>
          <p:cNvSpPr>
            <a:spLocks noGrp="1"/>
          </p:cNvSpPr>
          <p:nvPr>
            <p:ph type="body" sz="quarter" idx="15" hasCustomPrompt="1"/>
          </p:nvPr>
        </p:nvSpPr>
        <p:spPr>
          <a:xfrm>
            <a:off x="360000" y="359999"/>
            <a:ext cx="8280000" cy="684000"/>
          </a:xfrm>
        </p:spPr>
        <p:txBody>
          <a:bodyPr>
            <a:noAutofit/>
          </a:bodyPr>
          <a:lstStyle>
            <a:lvl1pPr>
              <a:spcAft>
                <a:spcPts val="0"/>
              </a:spcAft>
              <a:defRPr sz="1200" b="0">
                <a:solidFill>
                  <a:srgbClr val="22272B"/>
                </a:solidFill>
                <a:latin typeface="Public Sans SemiBold" pitchFamily="2" charset="0"/>
              </a:defRPr>
            </a:lvl1pPr>
            <a:lvl2pPr>
              <a:spcAft>
                <a:spcPts val="0"/>
              </a:spcAft>
              <a:defRPr sz="1600">
                <a:solidFill>
                  <a:schemeClr val="accent1"/>
                </a:solidFill>
                <a:latin typeface="+mn-lt"/>
              </a:defRPr>
            </a:lvl2pPr>
            <a:lvl3pPr marL="0" indent="0">
              <a:buNone/>
              <a:defRPr sz="2000">
                <a:solidFill>
                  <a:schemeClr val="bg1"/>
                </a:solidFill>
              </a:defRPr>
            </a:lvl3pPr>
            <a:lvl4pPr>
              <a:defRPr sz="2000">
                <a:solidFill>
                  <a:schemeClr val="bg1"/>
                </a:solidFill>
              </a:defRPr>
            </a:lvl4pPr>
            <a:lvl5pPr>
              <a:defRPr sz="2000">
                <a:solidFill>
                  <a:schemeClr val="bg1"/>
                </a:solidFill>
              </a:defRPr>
            </a:lvl5pPr>
          </a:lstStyle>
          <a:p>
            <a:pPr lvl="0"/>
            <a:r>
              <a:rPr lang="en-AU" noProof="0"/>
              <a:t>Descriptor</a:t>
            </a:r>
          </a:p>
        </p:txBody>
      </p:sp>
      <p:sp>
        <p:nvSpPr>
          <p:cNvPr id="4" name="Rectangle 3">
            <a:extLst>
              <a:ext uri="{FF2B5EF4-FFF2-40B4-BE49-F238E27FC236}">
                <a16:creationId xmlns:a16="http://schemas.microsoft.com/office/drawing/2014/main" id="{E57A2D9F-61E4-43DD-AEE4-7DB03212C80F}"/>
              </a:ext>
              <a:ext uri="{C183D7F6-B498-43B3-948B-1728B52AA6E4}">
                <adec:decorative xmlns:adec="http://schemas.microsoft.com/office/drawing/2017/decorative" val="1"/>
              </a:ext>
            </a:extLst>
          </p:cNvPr>
          <p:cNvSpPr/>
          <p:nvPr userDrawn="1"/>
        </p:nvSpPr>
        <p:spPr>
          <a:xfrm>
            <a:off x="0" y="1548000"/>
            <a:ext cx="12192001" cy="18000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algn="ctr"/>
            <a:endParaRPr lang="en-AU">
              <a:solidFill>
                <a:schemeClr val="bg1"/>
              </a:solidFill>
            </a:endParaRPr>
          </a:p>
        </p:txBody>
      </p:sp>
      <p:sp>
        <p:nvSpPr>
          <p:cNvPr id="7" name="Rectangle 6">
            <a:extLst>
              <a:ext uri="{FF2B5EF4-FFF2-40B4-BE49-F238E27FC236}">
                <a16:creationId xmlns:a16="http://schemas.microsoft.com/office/drawing/2014/main" id="{71C1630E-75DD-4988-B412-5BC99B5B5062}"/>
              </a:ext>
              <a:ext uri="{C183D7F6-B498-43B3-948B-1728B52AA6E4}">
                <adec:decorative xmlns:adec="http://schemas.microsoft.com/office/drawing/2017/decorative" val="1"/>
              </a:ext>
            </a:extLst>
          </p:cNvPr>
          <p:cNvSpPr/>
          <p:nvPr userDrawn="1"/>
        </p:nvSpPr>
        <p:spPr>
          <a:xfrm>
            <a:off x="0" y="3348000"/>
            <a:ext cx="12192001" cy="3510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algn="ctr"/>
            <a:endParaRPr lang="en-AU">
              <a:solidFill>
                <a:schemeClr val="accent1"/>
              </a:solidFill>
            </a:endParaRPr>
          </a:p>
        </p:txBody>
      </p:sp>
      <p:sp>
        <p:nvSpPr>
          <p:cNvPr id="2" name="Title 1">
            <a:extLst>
              <a:ext uri="{FF2B5EF4-FFF2-40B4-BE49-F238E27FC236}">
                <a16:creationId xmlns:a16="http://schemas.microsoft.com/office/drawing/2014/main" id="{5A05C8CB-5FD8-40A4-8EE9-B1F11FBD20B2}"/>
              </a:ext>
            </a:extLst>
          </p:cNvPr>
          <p:cNvSpPr>
            <a:spLocks noGrp="1"/>
          </p:cNvSpPr>
          <p:nvPr>
            <p:ph type="title" hasCustomPrompt="1"/>
          </p:nvPr>
        </p:nvSpPr>
        <p:spPr>
          <a:xfrm>
            <a:off x="360000" y="3960000"/>
            <a:ext cx="8280000" cy="1224000"/>
          </a:xfrm>
        </p:spPr>
        <p:txBody>
          <a:bodyPr>
            <a:noAutofit/>
          </a:bodyPr>
          <a:lstStyle>
            <a:lvl1pPr>
              <a:defRPr lang="en-AU" sz="4800" kern="1200" dirty="0">
                <a:solidFill>
                  <a:schemeClr val="bg1"/>
                </a:solidFill>
                <a:latin typeface="+mj-lt"/>
                <a:ea typeface="+mj-ea"/>
                <a:cs typeface="+mj-cs"/>
              </a:defRPr>
            </a:lvl1pPr>
          </a:lstStyle>
          <a:p>
            <a:r>
              <a:rPr lang="en-AU" noProof="0"/>
              <a:t>Divider title</a:t>
            </a:r>
          </a:p>
        </p:txBody>
      </p:sp>
      <p:sp>
        <p:nvSpPr>
          <p:cNvPr id="9" name="Text Placeholder 10">
            <a:extLst>
              <a:ext uri="{FF2B5EF4-FFF2-40B4-BE49-F238E27FC236}">
                <a16:creationId xmlns:a16="http://schemas.microsoft.com/office/drawing/2014/main" id="{54B8E3D3-ADE8-47D0-9F86-754E8D8FD112}"/>
              </a:ext>
            </a:extLst>
          </p:cNvPr>
          <p:cNvSpPr>
            <a:spLocks noGrp="1"/>
          </p:cNvSpPr>
          <p:nvPr>
            <p:ph type="body" sz="quarter" idx="12" hasCustomPrompt="1"/>
          </p:nvPr>
        </p:nvSpPr>
        <p:spPr>
          <a:xfrm>
            <a:off x="359999" y="5292000"/>
            <a:ext cx="8280000" cy="720000"/>
          </a:xfrm>
        </p:spPr>
        <p:txBody>
          <a:bodyPr>
            <a:noAutofit/>
          </a:bodyPr>
          <a:lstStyle>
            <a:lvl1pPr>
              <a:defRPr sz="2000">
                <a:solidFill>
                  <a:schemeClr val="bg1"/>
                </a:solidFill>
                <a:latin typeface="+mj-lt"/>
              </a:defRPr>
            </a:lvl1pPr>
            <a:lvl2pPr>
              <a:defRPr sz="2000">
                <a:solidFill>
                  <a:schemeClr val="bg1"/>
                </a:solidFill>
              </a:defRPr>
            </a:lvl2pPr>
            <a:lvl3pPr>
              <a:defRPr sz="2000">
                <a:solidFill>
                  <a:schemeClr val="bg1"/>
                </a:solidFill>
              </a:defRPr>
            </a:lvl3pPr>
            <a:lvl4pPr>
              <a:defRPr sz="2000">
                <a:solidFill>
                  <a:schemeClr val="bg1"/>
                </a:solidFill>
              </a:defRPr>
            </a:lvl4pPr>
            <a:lvl5pPr>
              <a:defRPr sz="2000">
                <a:solidFill>
                  <a:schemeClr val="bg1"/>
                </a:solidFill>
              </a:defRPr>
            </a:lvl5pPr>
          </a:lstStyle>
          <a:p>
            <a:pPr lvl="0"/>
            <a:r>
              <a:rPr lang="en-AU" noProof="0"/>
              <a:t>Subtitle</a:t>
            </a:r>
          </a:p>
        </p:txBody>
      </p:sp>
      <p:sp>
        <p:nvSpPr>
          <p:cNvPr id="5" name="Text Placeholder 4">
            <a:extLst>
              <a:ext uri="{FF2B5EF4-FFF2-40B4-BE49-F238E27FC236}">
                <a16:creationId xmlns:a16="http://schemas.microsoft.com/office/drawing/2014/main" id="{38EDD08B-0E5C-4DF0-9C56-CC522D170EAA}"/>
              </a:ext>
            </a:extLst>
          </p:cNvPr>
          <p:cNvSpPr>
            <a:spLocks noGrp="1"/>
          </p:cNvSpPr>
          <p:nvPr>
            <p:ph type="body" sz="quarter" idx="11" hasCustomPrompt="1"/>
          </p:nvPr>
        </p:nvSpPr>
        <p:spPr>
          <a:xfrm>
            <a:off x="8952000" y="3960000"/>
            <a:ext cx="2880000" cy="2880000"/>
          </a:xfrm>
        </p:spPr>
        <p:txBody>
          <a:bodyPr anchor="b">
            <a:noAutofit/>
          </a:bodyPr>
          <a:lstStyle>
            <a:lvl1pPr algn="r">
              <a:lnSpc>
                <a:spcPct val="80000"/>
              </a:lnSpc>
              <a:spcAft>
                <a:spcPts val="0"/>
              </a:spcAft>
              <a:defRPr sz="19000">
                <a:solidFill>
                  <a:schemeClr val="bg1"/>
                </a:solidFill>
                <a:latin typeface="+mn-lt"/>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AU" noProof="0"/>
              <a:t>#</a:t>
            </a:r>
          </a:p>
        </p:txBody>
      </p:sp>
    </p:spTree>
    <p:extLst>
      <p:ext uri="{BB962C8B-B14F-4D97-AF65-F5344CB8AC3E}">
        <p14:creationId xmlns:p14="http://schemas.microsoft.com/office/powerpoint/2010/main" val="3835703103"/>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Divider 1 - Red 2">
    <p:bg>
      <p:bgPr>
        <a:solidFill>
          <a:schemeClr val="bg1"/>
        </a:solid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5D452508-FE44-E3FC-A99D-561825F91039}"/>
              </a:ext>
              <a:ext uri="{C183D7F6-B498-43B3-948B-1728B52AA6E4}">
                <adec:decorative xmlns:adec="http://schemas.microsoft.com/office/drawing/2017/decorative" val="1"/>
              </a:ext>
            </a:extLst>
          </p:cNvPr>
          <p:cNvSpPr/>
          <p:nvPr userDrawn="1"/>
        </p:nvSpPr>
        <p:spPr>
          <a:xfrm rot="10800000">
            <a:off x="0" y="0"/>
            <a:ext cx="12192001" cy="172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algn="ctr"/>
            <a:endParaRPr lang="en-AU">
              <a:solidFill>
                <a:schemeClr val="accent3"/>
              </a:solidFill>
            </a:endParaRPr>
          </a:p>
        </p:txBody>
      </p:sp>
      <p:sp>
        <p:nvSpPr>
          <p:cNvPr id="8" name="Rectangle 7">
            <a:extLst>
              <a:ext uri="{FF2B5EF4-FFF2-40B4-BE49-F238E27FC236}">
                <a16:creationId xmlns:a16="http://schemas.microsoft.com/office/drawing/2014/main" id="{51FB0748-D8AF-C110-F993-D96454EC46B6}"/>
              </a:ext>
              <a:ext uri="{C183D7F6-B498-43B3-948B-1728B52AA6E4}">
                <adec:decorative xmlns:adec="http://schemas.microsoft.com/office/drawing/2017/decorative" val="1"/>
              </a:ext>
            </a:extLst>
          </p:cNvPr>
          <p:cNvSpPr/>
          <p:nvPr userDrawn="1"/>
        </p:nvSpPr>
        <p:spPr>
          <a:xfrm rot="10800000">
            <a:off x="0" y="1728262"/>
            <a:ext cx="12192001" cy="113347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algn="ctr"/>
            <a:endParaRPr lang="en-AU">
              <a:solidFill>
                <a:schemeClr val="accent3"/>
              </a:solidFill>
            </a:endParaRPr>
          </a:p>
        </p:txBody>
      </p:sp>
      <p:sp>
        <p:nvSpPr>
          <p:cNvPr id="10" name="Rectangle 9">
            <a:extLst>
              <a:ext uri="{FF2B5EF4-FFF2-40B4-BE49-F238E27FC236}">
                <a16:creationId xmlns:a16="http://schemas.microsoft.com/office/drawing/2014/main" id="{22EE4B9B-16C2-1EE8-79E6-1B6F456E0830}"/>
              </a:ext>
              <a:ext uri="{C183D7F6-B498-43B3-948B-1728B52AA6E4}">
                <adec:decorative xmlns:adec="http://schemas.microsoft.com/office/drawing/2017/decorative" val="1"/>
              </a:ext>
            </a:extLst>
          </p:cNvPr>
          <p:cNvSpPr/>
          <p:nvPr userDrawn="1"/>
        </p:nvSpPr>
        <p:spPr>
          <a:xfrm rot="10800000">
            <a:off x="0" y="2861738"/>
            <a:ext cx="12192001" cy="57626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algn="ctr"/>
            <a:endParaRPr lang="en-AU">
              <a:solidFill>
                <a:schemeClr val="accent3"/>
              </a:solidFill>
            </a:endParaRPr>
          </a:p>
        </p:txBody>
      </p:sp>
      <p:sp>
        <p:nvSpPr>
          <p:cNvPr id="6" name="Text Placeholder 14">
            <a:extLst>
              <a:ext uri="{FF2B5EF4-FFF2-40B4-BE49-F238E27FC236}">
                <a16:creationId xmlns:a16="http://schemas.microsoft.com/office/drawing/2014/main" id="{419A943B-9880-8F7E-8AC4-99B4DB59E64D}"/>
              </a:ext>
              <a:ext uri="{C183D7F6-B498-43B3-948B-1728B52AA6E4}">
                <adec:decorative xmlns:adec="http://schemas.microsoft.com/office/drawing/2017/decorative" val="1"/>
              </a:ext>
            </a:extLst>
          </p:cNvPr>
          <p:cNvSpPr>
            <a:spLocks noGrp="1"/>
          </p:cNvSpPr>
          <p:nvPr>
            <p:ph type="body" sz="quarter" idx="15" hasCustomPrompt="1"/>
          </p:nvPr>
        </p:nvSpPr>
        <p:spPr>
          <a:xfrm>
            <a:off x="360000" y="359999"/>
            <a:ext cx="8280000" cy="684000"/>
          </a:xfrm>
        </p:spPr>
        <p:txBody>
          <a:bodyPr>
            <a:noAutofit/>
          </a:bodyPr>
          <a:lstStyle>
            <a:lvl1pPr>
              <a:spcAft>
                <a:spcPts val="0"/>
              </a:spcAft>
              <a:defRPr sz="1200" b="0">
                <a:solidFill>
                  <a:schemeClr val="accent1"/>
                </a:solidFill>
                <a:latin typeface="Public Sans SemiBold" pitchFamily="2" charset="0"/>
              </a:defRPr>
            </a:lvl1pPr>
            <a:lvl2pPr>
              <a:spcAft>
                <a:spcPts val="0"/>
              </a:spcAft>
              <a:defRPr sz="1600">
                <a:solidFill>
                  <a:schemeClr val="accent1"/>
                </a:solidFill>
                <a:latin typeface="+mn-lt"/>
              </a:defRPr>
            </a:lvl2pPr>
            <a:lvl3pPr marL="0" indent="0">
              <a:buNone/>
              <a:defRPr sz="2000">
                <a:solidFill>
                  <a:schemeClr val="bg1"/>
                </a:solidFill>
              </a:defRPr>
            </a:lvl3pPr>
            <a:lvl4pPr>
              <a:defRPr sz="2000">
                <a:solidFill>
                  <a:schemeClr val="bg1"/>
                </a:solidFill>
              </a:defRPr>
            </a:lvl4pPr>
            <a:lvl5pPr>
              <a:defRPr sz="2000">
                <a:solidFill>
                  <a:schemeClr val="bg1"/>
                </a:solidFill>
              </a:defRPr>
            </a:lvl5pPr>
          </a:lstStyle>
          <a:p>
            <a:pPr lvl="0"/>
            <a:r>
              <a:rPr lang="en-AU" noProof="0"/>
              <a:t>Descriptor</a:t>
            </a:r>
          </a:p>
        </p:txBody>
      </p:sp>
      <p:sp>
        <p:nvSpPr>
          <p:cNvPr id="2" name="Title 1">
            <a:extLst>
              <a:ext uri="{FF2B5EF4-FFF2-40B4-BE49-F238E27FC236}">
                <a16:creationId xmlns:a16="http://schemas.microsoft.com/office/drawing/2014/main" id="{5A05C8CB-5FD8-40A4-8EE9-B1F11FBD20B2}"/>
              </a:ext>
            </a:extLst>
          </p:cNvPr>
          <p:cNvSpPr>
            <a:spLocks noGrp="1"/>
          </p:cNvSpPr>
          <p:nvPr>
            <p:ph type="title" hasCustomPrompt="1"/>
          </p:nvPr>
        </p:nvSpPr>
        <p:spPr>
          <a:xfrm>
            <a:off x="360000" y="4327645"/>
            <a:ext cx="8280000" cy="1224000"/>
          </a:xfrm>
        </p:spPr>
        <p:txBody>
          <a:bodyPr>
            <a:noAutofit/>
          </a:bodyPr>
          <a:lstStyle>
            <a:lvl1pPr>
              <a:defRPr lang="en-AU" sz="4800" kern="1200" dirty="0">
                <a:solidFill>
                  <a:schemeClr val="accent1"/>
                </a:solidFill>
                <a:latin typeface="+mj-lt"/>
                <a:ea typeface="+mj-ea"/>
                <a:cs typeface="+mj-cs"/>
              </a:defRPr>
            </a:lvl1pPr>
          </a:lstStyle>
          <a:p>
            <a:r>
              <a:rPr lang="en-AU" noProof="0"/>
              <a:t>Divider title</a:t>
            </a:r>
          </a:p>
        </p:txBody>
      </p:sp>
      <p:sp>
        <p:nvSpPr>
          <p:cNvPr id="9" name="Text Placeholder 10">
            <a:extLst>
              <a:ext uri="{FF2B5EF4-FFF2-40B4-BE49-F238E27FC236}">
                <a16:creationId xmlns:a16="http://schemas.microsoft.com/office/drawing/2014/main" id="{54B8E3D3-ADE8-47D0-9F86-754E8D8FD112}"/>
              </a:ext>
            </a:extLst>
          </p:cNvPr>
          <p:cNvSpPr>
            <a:spLocks noGrp="1"/>
          </p:cNvSpPr>
          <p:nvPr>
            <p:ph type="body" sz="quarter" idx="12" hasCustomPrompt="1"/>
          </p:nvPr>
        </p:nvSpPr>
        <p:spPr>
          <a:xfrm>
            <a:off x="359999" y="5659645"/>
            <a:ext cx="8280000" cy="720000"/>
          </a:xfrm>
        </p:spPr>
        <p:txBody>
          <a:bodyPr>
            <a:noAutofit/>
          </a:bodyPr>
          <a:lstStyle>
            <a:lvl1pPr>
              <a:defRPr sz="2000">
                <a:solidFill>
                  <a:schemeClr val="accent1"/>
                </a:solidFill>
                <a:latin typeface="+mj-lt"/>
              </a:defRPr>
            </a:lvl1pPr>
            <a:lvl2pPr>
              <a:defRPr sz="2000">
                <a:solidFill>
                  <a:schemeClr val="bg1"/>
                </a:solidFill>
              </a:defRPr>
            </a:lvl2pPr>
            <a:lvl3pPr>
              <a:defRPr sz="2000">
                <a:solidFill>
                  <a:schemeClr val="bg1"/>
                </a:solidFill>
              </a:defRPr>
            </a:lvl3pPr>
            <a:lvl4pPr>
              <a:defRPr sz="2000">
                <a:solidFill>
                  <a:schemeClr val="bg1"/>
                </a:solidFill>
              </a:defRPr>
            </a:lvl4pPr>
            <a:lvl5pPr>
              <a:defRPr sz="2000">
                <a:solidFill>
                  <a:schemeClr val="bg1"/>
                </a:solidFill>
              </a:defRPr>
            </a:lvl5pPr>
          </a:lstStyle>
          <a:p>
            <a:pPr lvl="0"/>
            <a:r>
              <a:rPr lang="en-AU" noProof="0"/>
              <a:t>Subtitle</a:t>
            </a:r>
          </a:p>
        </p:txBody>
      </p:sp>
      <p:sp>
        <p:nvSpPr>
          <p:cNvPr id="5" name="Text Placeholder 4">
            <a:extLst>
              <a:ext uri="{FF2B5EF4-FFF2-40B4-BE49-F238E27FC236}">
                <a16:creationId xmlns:a16="http://schemas.microsoft.com/office/drawing/2014/main" id="{38EDD08B-0E5C-4DF0-9C56-CC522D170EAA}"/>
              </a:ext>
            </a:extLst>
          </p:cNvPr>
          <p:cNvSpPr>
            <a:spLocks noGrp="1"/>
          </p:cNvSpPr>
          <p:nvPr>
            <p:ph type="body" sz="quarter" idx="11" hasCustomPrompt="1"/>
          </p:nvPr>
        </p:nvSpPr>
        <p:spPr>
          <a:xfrm>
            <a:off x="8952000" y="3960000"/>
            <a:ext cx="2880000" cy="2880000"/>
          </a:xfrm>
        </p:spPr>
        <p:txBody>
          <a:bodyPr anchor="b">
            <a:noAutofit/>
          </a:bodyPr>
          <a:lstStyle>
            <a:lvl1pPr algn="r">
              <a:lnSpc>
                <a:spcPct val="80000"/>
              </a:lnSpc>
              <a:spcAft>
                <a:spcPts val="0"/>
              </a:spcAft>
              <a:defRPr sz="19000">
                <a:solidFill>
                  <a:schemeClr val="accent1"/>
                </a:solidFill>
                <a:latin typeface="+mn-lt"/>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AU" noProof="0"/>
              <a:t>#</a:t>
            </a:r>
          </a:p>
        </p:txBody>
      </p:sp>
      <p:pic>
        <p:nvPicPr>
          <p:cNvPr id="11" name="Picture 10" descr="NSW Government logo">
            <a:extLst>
              <a:ext uri="{FF2B5EF4-FFF2-40B4-BE49-F238E27FC236}">
                <a16:creationId xmlns:a16="http://schemas.microsoft.com/office/drawing/2014/main" id="{EED3CDE1-2521-0C4E-5B33-FED4A5E1F7E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191114" y="428089"/>
            <a:ext cx="630000" cy="685525"/>
          </a:xfrm>
          <a:prstGeom prst="rect">
            <a:avLst/>
          </a:prstGeom>
        </p:spPr>
      </p:pic>
    </p:spTree>
    <p:extLst>
      <p:ext uri="{BB962C8B-B14F-4D97-AF65-F5344CB8AC3E}">
        <p14:creationId xmlns:p14="http://schemas.microsoft.com/office/powerpoint/2010/main" val="1351235142"/>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1_Divider 1 - Red/Blue">
    <p:bg>
      <p:bgPr>
        <a:solidFill>
          <a:schemeClr val="bg1"/>
        </a:solid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5D452508-FE44-E3FC-A99D-561825F91039}"/>
              </a:ext>
              <a:ext uri="{C183D7F6-B498-43B3-948B-1728B52AA6E4}">
                <adec:decorative xmlns:adec="http://schemas.microsoft.com/office/drawing/2017/decorative" val="1"/>
              </a:ext>
            </a:extLst>
          </p:cNvPr>
          <p:cNvSpPr/>
          <p:nvPr userDrawn="1"/>
        </p:nvSpPr>
        <p:spPr>
          <a:xfrm rot="10800000">
            <a:off x="0" y="0"/>
            <a:ext cx="12192001" cy="172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algn="ctr"/>
            <a:endParaRPr lang="en-AU">
              <a:solidFill>
                <a:schemeClr val="accent3"/>
              </a:solidFill>
            </a:endParaRPr>
          </a:p>
        </p:txBody>
      </p:sp>
      <p:sp>
        <p:nvSpPr>
          <p:cNvPr id="8" name="Rectangle 7">
            <a:extLst>
              <a:ext uri="{FF2B5EF4-FFF2-40B4-BE49-F238E27FC236}">
                <a16:creationId xmlns:a16="http://schemas.microsoft.com/office/drawing/2014/main" id="{51FB0748-D8AF-C110-F993-D96454EC46B6}"/>
              </a:ext>
              <a:ext uri="{C183D7F6-B498-43B3-948B-1728B52AA6E4}">
                <adec:decorative xmlns:adec="http://schemas.microsoft.com/office/drawing/2017/decorative" val="1"/>
              </a:ext>
            </a:extLst>
          </p:cNvPr>
          <p:cNvSpPr/>
          <p:nvPr userDrawn="1"/>
        </p:nvSpPr>
        <p:spPr>
          <a:xfrm rot="10800000">
            <a:off x="0" y="1728262"/>
            <a:ext cx="12192001" cy="113347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algn="ctr"/>
            <a:endParaRPr lang="en-AU">
              <a:solidFill>
                <a:schemeClr val="accent3"/>
              </a:solidFill>
            </a:endParaRPr>
          </a:p>
        </p:txBody>
      </p:sp>
      <p:sp>
        <p:nvSpPr>
          <p:cNvPr id="10" name="Rectangle 9">
            <a:extLst>
              <a:ext uri="{FF2B5EF4-FFF2-40B4-BE49-F238E27FC236}">
                <a16:creationId xmlns:a16="http://schemas.microsoft.com/office/drawing/2014/main" id="{22EE4B9B-16C2-1EE8-79E6-1B6F456E0830}"/>
              </a:ext>
              <a:ext uri="{C183D7F6-B498-43B3-948B-1728B52AA6E4}">
                <adec:decorative xmlns:adec="http://schemas.microsoft.com/office/drawing/2017/decorative" val="1"/>
              </a:ext>
            </a:extLst>
          </p:cNvPr>
          <p:cNvSpPr/>
          <p:nvPr userDrawn="1"/>
        </p:nvSpPr>
        <p:spPr>
          <a:xfrm rot="10800000">
            <a:off x="0" y="2861738"/>
            <a:ext cx="12192001" cy="576263"/>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algn="ctr"/>
            <a:endParaRPr lang="en-AU">
              <a:solidFill>
                <a:schemeClr val="accent3"/>
              </a:solidFill>
            </a:endParaRPr>
          </a:p>
        </p:txBody>
      </p:sp>
      <p:sp>
        <p:nvSpPr>
          <p:cNvPr id="6" name="Text Placeholder 14">
            <a:extLst>
              <a:ext uri="{FF2B5EF4-FFF2-40B4-BE49-F238E27FC236}">
                <a16:creationId xmlns:a16="http://schemas.microsoft.com/office/drawing/2014/main" id="{419A943B-9880-8F7E-8AC4-99B4DB59E64D}"/>
              </a:ext>
              <a:ext uri="{C183D7F6-B498-43B3-948B-1728B52AA6E4}">
                <adec:decorative xmlns:adec="http://schemas.microsoft.com/office/drawing/2017/decorative" val="1"/>
              </a:ext>
            </a:extLst>
          </p:cNvPr>
          <p:cNvSpPr>
            <a:spLocks noGrp="1"/>
          </p:cNvSpPr>
          <p:nvPr>
            <p:ph type="body" sz="quarter" idx="15" hasCustomPrompt="1"/>
          </p:nvPr>
        </p:nvSpPr>
        <p:spPr>
          <a:xfrm>
            <a:off x="360000" y="359999"/>
            <a:ext cx="8280000" cy="684000"/>
          </a:xfrm>
        </p:spPr>
        <p:txBody>
          <a:bodyPr>
            <a:noAutofit/>
          </a:bodyPr>
          <a:lstStyle>
            <a:lvl1pPr>
              <a:spcAft>
                <a:spcPts val="0"/>
              </a:spcAft>
              <a:defRPr sz="1200" b="0">
                <a:solidFill>
                  <a:schemeClr val="accent1"/>
                </a:solidFill>
                <a:latin typeface="Public Sans SemiBold" pitchFamily="2" charset="0"/>
              </a:defRPr>
            </a:lvl1pPr>
            <a:lvl2pPr>
              <a:spcAft>
                <a:spcPts val="0"/>
              </a:spcAft>
              <a:defRPr sz="1600">
                <a:solidFill>
                  <a:schemeClr val="accent1"/>
                </a:solidFill>
                <a:latin typeface="+mn-lt"/>
              </a:defRPr>
            </a:lvl2pPr>
            <a:lvl3pPr marL="0" indent="0">
              <a:buNone/>
              <a:defRPr sz="2000">
                <a:solidFill>
                  <a:schemeClr val="bg1"/>
                </a:solidFill>
              </a:defRPr>
            </a:lvl3pPr>
            <a:lvl4pPr>
              <a:defRPr sz="2000">
                <a:solidFill>
                  <a:schemeClr val="bg1"/>
                </a:solidFill>
              </a:defRPr>
            </a:lvl4pPr>
            <a:lvl5pPr>
              <a:defRPr sz="2000">
                <a:solidFill>
                  <a:schemeClr val="bg1"/>
                </a:solidFill>
              </a:defRPr>
            </a:lvl5pPr>
          </a:lstStyle>
          <a:p>
            <a:pPr lvl="0"/>
            <a:r>
              <a:rPr lang="en-AU" noProof="0"/>
              <a:t>Descriptor</a:t>
            </a:r>
          </a:p>
        </p:txBody>
      </p:sp>
      <p:sp>
        <p:nvSpPr>
          <p:cNvPr id="2" name="Title 1">
            <a:extLst>
              <a:ext uri="{FF2B5EF4-FFF2-40B4-BE49-F238E27FC236}">
                <a16:creationId xmlns:a16="http://schemas.microsoft.com/office/drawing/2014/main" id="{5A05C8CB-5FD8-40A4-8EE9-B1F11FBD20B2}"/>
              </a:ext>
            </a:extLst>
          </p:cNvPr>
          <p:cNvSpPr>
            <a:spLocks noGrp="1"/>
          </p:cNvSpPr>
          <p:nvPr>
            <p:ph type="title" hasCustomPrompt="1"/>
          </p:nvPr>
        </p:nvSpPr>
        <p:spPr>
          <a:xfrm>
            <a:off x="360000" y="4327645"/>
            <a:ext cx="8280000" cy="1224000"/>
          </a:xfrm>
        </p:spPr>
        <p:txBody>
          <a:bodyPr>
            <a:noAutofit/>
          </a:bodyPr>
          <a:lstStyle>
            <a:lvl1pPr>
              <a:defRPr lang="en-AU" sz="4800" kern="1200" dirty="0">
                <a:solidFill>
                  <a:schemeClr val="accent1"/>
                </a:solidFill>
                <a:latin typeface="+mj-lt"/>
                <a:ea typeface="+mj-ea"/>
                <a:cs typeface="+mj-cs"/>
              </a:defRPr>
            </a:lvl1pPr>
          </a:lstStyle>
          <a:p>
            <a:r>
              <a:rPr lang="en-AU" noProof="0"/>
              <a:t>Divider title</a:t>
            </a:r>
          </a:p>
        </p:txBody>
      </p:sp>
      <p:sp>
        <p:nvSpPr>
          <p:cNvPr id="9" name="Text Placeholder 10">
            <a:extLst>
              <a:ext uri="{FF2B5EF4-FFF2-40B4-BE49-F238E27FC236}">
                <a16:creationId xmlns:a16="http://schemas.microsoft.com/office/drawing/2014/main" id="{54B8E3D3-ADE8-47D0-9F86-754E8D8FD112}"/>
              </a:ext>
            </a:extLst>
          </p:cNvPr>
          <p:cNvSpPr>
            <a:spLocks noGrp="1"/>
          </p:cNvSpPr>
          <p:nvPr>
            <p:ph type="body" sz="quarter" idx="12" hasCustomPrompt="1"/>
          </p:nvPr>
        </p:nvSpPr>
        <p:spPr>
          <a:xfrm>
            <a:off x="359999" y="5659645"/>
            <a:ext cx="8280000" cy="720000"/>
          </a:xfrm>
        </p:spPr>
        <p:txBody>
          <a:bodyPr>
            <a:noAutofit/>
          </a:bodyPr>
          <a:lstStyle>
            <a:lvl1pPr>
              <a:defRPr sz="2000">
                <a:solidFill>
                  <a:schemeClr val="accent1"/>
                </a:solidFill>
                <a:latin typeface="+mj-lt"/>
              </a:defRPr>
            </a:lvl1pPr>
            <a:lvl2pPr>
              <a:defRPr sz="2000">
                <a:solidFill>
                  <a:schemeClr val="bg1"/>
                </a:solidFill>
              </a:defRPr>
            </a:lvl2pPr>
            <a:lvl3pPr>
              <a:defRPr sz="2000">
                <a:solidFill>
                  <a:schemeClr val="bg1"/>
                </a:solidFill>
              </a:defRPr>
            </a:lvl3pPr>
            <a:lvl4pPr>
              <a:defRPr sz="2000">
                <a:solidFill>
                  <a:schemeClr val="bg1"/>
                </a:solidFill>
              </a:defRPr>
            </a:lvl4pPr>
            <a:lvl5pPr>
              <a:defRPr sz="2000">
                <a:solidFill>
                  <a:schemeClr val="bg1"/>
                </a:solidFill>
              </a:defRPr>
            </a:lvl5pPr>
          </a:lstStyle>
          <a:p>
            <a:pPr lvl="0"/>
            <a:r>
              <a:rPr lang="en-AU" noProof="0"/>
              <a:t>Subtitle</a:t>
            </a:r>
          </a:p>
        </p:txBody>
      </p:sp>
      <p:sp>
        <p:nvSpPr>
          <p:cNvPr id="5" name="Text Placeholder 4">
            <a:extLst>
              <a:ext uri="{FF2B5EF4-FFF2-40B4-BE49-F238E27FC236}">
                <a16:creationId xmlns:a16="http://schemas.microsoft.com/office/drawing/2014/main" id="{38EDD08B-0E5C-4DF0-9C56-CC522D170EAA}"/>
              </a:ext>
            </a:extLst>
          </p:cNvPr>
          <p:cNvSpPr>
            <a:spLocks noGrp="1"/>
          </p:cNvSpPr>
          <p:nvPr>
            <p:ph type="body" sz="quarter" idx="11" hasCustomPrompt="1"/>
          </p:nvPr>
        </p:nvSpPr>
        <p:spPr>
          <a:xfrm>
            <a:off x="8952000" y="3960000"/>
            <a:ext cx="2880000" cy="2880000"/>
          </a:xfrm>
        </p:spPr>
        <p:txBody>
          <a:bodyPr anchor="b">
            <a:noAutofit/>
          </a:bodyPr>
          <a:lstStyle>
            <a:lvl1pPr algn="r">
              <a:lnSpc>
                <a:spcPct val="80000"/>
              </a:lnSpc>
              <a:spcAft>
                <a:spcPts val="0"/>
              </a:spcAft>
              <a:defRPr sz="19000">
                <a:solidFill>
                  <a:schemeClr val="accent1"/>
                </a:solidFill>
                <a:latin typeface="+mn-lt"/>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AU" noProof="0"/>
              <a:t>#</a:t>
            </a:r>
          </a:p>
        </p:txBody>
      </p:sp>
      <p:pic>
        <p:nvPicPr>
          <p:cNvPr id="11" name="Picture 10" descr="NSW Government logo">
            <a:extLst>
              <a:ext uri="{FF2B5EF4-FFF2-40B4-BE49-F238E27FC236}">
                <a16:creationId xmlns:a16="http://schemas.microsoft.com/office/drawing/2014/main" id="{EED3CDE1-2521-0C4E-5B33-FED4A5E1F7E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191114" y="428089"/>
            <a:ext cx="630000" cy="685525"/>
          </a:xfrm>
          <a:prstGeom prst="rect">
            <a:avLst/>
          </a:prstGeom>
        </p:spPr>
      </p:pic>
    </p:spTree>
    <p:extLst>
      <p:ext uri="{BB962C8B-B14F-4D97-AF65-F5344CB8AC3E}">
        <p14:creationId xmlns:p14="http://schemas.microsoft.com/office/powerpoint/2010/main" val="1229254675"/>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Divider 2 - Red">
    <p:bg>
      <p:bgPr>
        <a:solidFill>
          <a:schemeClr val="accent3"/>
        </a:solidFill>
        <a:effectLst/>
      </p:bgPr>
    </p:bg>
    <p:spTree>
      <p:nvGrpSpPr>
        <p:cNvPr id="1" name=""/>
        <p:cNvGrpSpPr/>
        <p:nvPr/>
      </p:nvGrpSpPr>
      <p:grpSpPr>
        <a:xfrm>
          <a:off x="0" y="0"/>
          <a:ext cx="0" cy="0"/>
          <a:chOff x="0" y="0"/>
          <a:chExt cx="0" cy="0"/>
        </a:xfrm>
      </p:grpSpPr>
      <p:cxnSp>
        <p:nvCxnSpPr>
          <p:cNvPr id="8" name="Straight Connector 7">
            <a:extLst>
              <a:ext uri="{FF2B5EF4-FFF2-40B4-BE49-F238E27FC236}">
                <a16:creationId xmlns:a16="http://schemas.microsoft.com/office/drawing/2014/main" id="{5C261660-AF47-818D-7C30-D254D989CACE}"/>
              </a:ext>
              <a:ext uri="{C183D7F6-B498-43B3-948B-1728B52AA6E4}">
                <adec:decorative xmlns:adec="http://schemas.microsoft.com/office/drawing/2017/decorative" val="1"/>
              </a:ext>
            </a:extLst>
          </p:cNvPr>
          <p:cNvCxnSpPr>
            <a:cxnSpLocks/>
          </p:cNvCxnSpPr>
          <p:nvPr userDrawn="1"/>
        </p:nvCxnSpPr>
        <p:spPr>
          <a:xfrm>
            <a:off x="360000" y="360000"/>
            <a:ext cx="0" cy="619200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sp>
        <p:nvSpPr>
          <p:cNvPr id="3" name="Text Placeholder 14">
            <a:extLst>
              <a:ext uri="{FF2B5EF4-FFF2-40B4-BE49-F238E27FC236}">
                <a16:creationId xmlns:a16="http://schemas.microsoft.com/office/drawing/2014/main" id="{8EF86AFB-80B4-7D4D-532F-7099F8728458}"/>
              </a:ext>
              <a:ext uri="{C183D7F6-B498-43B3-948B-1728B52AA6E4}">
                <adec:decorative xmlns:adec="http://schemas.microsoft.com/office/drawing/2017/decorative" val="1"/>
              </a:ext>
            </a:extLst>
          </p:cNvPr>
          <p:cNvSpPr>
            <a:spLocks noGrp="1"/>
          </p:cNvSpPr>
          <p:nvPr>
            <p:ph type="body" sz="quarter" idx="15" hasCustomPrompt="1"/>
          </p:nvPr>
        </p:nvSpPr>
        <p:spPr>
          <a:xfrm>
            <a:off x="540000" y="359999"/>
            <a:ext cx="8280000" cy="684000"/>
          </a:xfrm>
        </p:spPr>
        <p:txBody>
          <a:bodyPr>
            <a:noAutofit/>
          </a:bodyPr>
          <a:lstStyle>
            <a:lvl1pPr>
              <a:spcAft>
                <a:spcPts val="0"/>
              </a:spcAft>
              <a:defRPr sz="1200" b="0">
                <a:solidFill>
                  <a:srgbClr val="630019"/>
                </a:solidFill>
                <a:latin typeface="Public Sans SemiBold" pitchFamily="2" charset="0"/>
              </a:defRPr>
            </a:lvl1pPr>
            <a:lvl2pPr>
              <a:spcAft>
                <a:spcPts val="0"/>
              </a:spcAft>
              <a:defRPr sz="1600">
                <a:solidFill>
                  <a:schemeClr val="accent1"/>
                </a:solidFill>
                <a:latin typeface="+mn-lt"/>
              </a:defRPr>
            </a:lvl2pPr>
            <a:lvl3pPr marL="0" indent="0">
              <a:buNone/>
              <a:defRPr sz="2000">
                <a:solidFill>
                  <a:schemeClr val="bg1"/>
                </a:solidFill>
              </a:defRPr>
            </a:lvl3pPr>
            <a:lvl4pPr>
              <a:defRPr sz="2000">
                <a:solidFill>
                  <a:schemeClr val="bg1"/>
                </a:solidFill>
              </a:defRPr>
            </a:lvl4pPr>
            <a:lvl5pPr>
              <a:defRPr sz="2000">
                <a:solidFill>
                  <a:schemeClr val="bg1"/>
                </a:solidFill>
              </a:defRPr>
            </a:lvl5pPr>
          </a:lstStyle>
          <a:p>
            <a:pPr lvl="0"/>
            <a:r>
              <a:rPr lang="en-AU" noProof="0"/>
              <a:t>Descriptor</a:t>
            </a:r>
          </a:p>
        </p:txBody>
      </p:sp>
      <p:sp>
        <p:nvSpPr>
          <p:cNvPr id="2" name="Title 1"/>
          <p:cNvSpPr>
            <a:spLocks noGrp="1"/>
          </p:cNvSpPr>
          <p:nvPr>
            <p:ph type="ctrTitle" hasCustomPrompt="1"/>
          </p:nvPr>
        </p:nvSpPr>
        <p:spPr>
          <a:xfrm>
            <a:off x="540000" y="4320000"/>
            <a:ext cx="10080000" cy="1224000"/>
          </a:xfrm>
          <a:ln>
            <a:noFill/>
          </a:ln>
        </p:spPr>
        <p:txBody>
          <a:bodyPr anchor="t">
            <a:noAutofit/>
          </a:bodyPr>
          <a:lstStyle>
            <a:lvl1pPr algn="l">
              <a:lnSpc>
                <a:spcPct val="90000"/>
              </a:lnSpc>
              <a:defRPr sz="4800">
                <a:solidFill>
                  <a:srgbClr val="630019"/>
                </a:solidFill>
                <a:latin typeface="+mj-lt"/>
              </a:defRPr>
            </a:lvl1pPr>
          </a:lstStyle>
          <a:p>
            <a:r>
              <a:rPr lang="en-AU" noProof="0"/>
              <a:t>Divider title</a:t>
            </a:r>
          </a:p>
        </p:txBody>
      </p:sp>
      <p:sp>
        <p:nvSpPr>
          <p:cNvPr id="11" name="Text Placeholder 10">
            <a:extLst>
              <a:ext uri="{FF2B5EF4-FFF2-40B4-BE49-F238E27FC236}">
                <a16:creationId xmlns:a16="http://schemas.microsoft.com/office/drawing/2014/main" id="{AA33BD13-5953-47AF-A601-951A768FEDA1}"/>
              </a:ext>
            </a:extLst>
          </p:cNvPr>
          <p:cNvSpPr>
            <a:spLocks noGrp="1"/>
          </p:cNvSpPr>
          <p:nvPr>
            <p:ph type="body" sz="quarter" idx="10" hasCustomPrompt="1"/>
          </p:nvPr>
        </p:nvSpPr>
        <p:spPr>
          <a:xfrm>
            <a:off x="540000" y="5760000"/>
            <a:ext cx="10079997" cy="720000"/>
          </a:xfrm>
        </p:spPr>
        <p:txBody>
          <a:bodyPr>
            <a:noAutofit/>
          </a:bodyPr>
          <a:lstStyle>
            <a:lvl1pPr>
              <a:defRPr sz="2000">
                <a:solidFill>
                  <a:srgbClr val="630019"/>
                </a:solidFill>
                <a:latin typeface="+mj-lt"/>
              </a:defRPr>
            </a:lvl1pPr>
            <a:lvl2pPr>
              <a:defRPr sz="2000">
                <a:solidFill>
                  <a:schemeClr val="bg1"/>
                </a:solidFill>
              </a:defRPr>
            </a:lvl2pPr>
            <a:lvl3pPr>
              <a:defRPr sz="2000">
                <a:solidFill>
                  <a:schemeClr val="bg1"/>
                </a:solidFill>
              </a:defRPr>
            </a:lvl3pPr>
            <a:lvl4pPr>
              <a:defRPr sz="2000">
                <a:solidFill>
                  <a:schemeClr val="bg1"/>
                </a:solidFill>
              </a:defRPr>
            </a:lvl4pPr>
            <a:lvl5pPr>
              <a:defRPr sz="2000">
                <a:solidFill>
                  <a:schemeClr val="bg1"/>
                </a:solidFill>
              </a:defRPr>
            </a:lvl5pPr>
          </a:lstStyle>
          <a:p>
            <a:pPr lvl="0"/>
            <a:r>
              <a:rPr lang="en-AU" noProof="0"/>
              <a:t>Subtitle</a:t>
            </a:r>
          </a:p>
        </p:txBody>
      </p:sp>
      <p:sp>
        <p:nvSpPr>
          <p:cNvPr id="5" name="Text Placeholder 4">
            <a:extLst>
              <a:ext uri="{FF2B5EF4-FFF2-40B4-BE49-F238E27FC236}">
                <a16:creationId xmlns:a16="http://schemas.microsoft.com/office/drawing/2014/main" id="{38EDD08B-0E5C-4DF0-9C56-CC522D170EAA}"/>
              </a:ext>
              <a:ext uri="{C183D7F6-B498-43B3-948B-1728B52AA6E4}">
                <adec:decorative xmlns:adec="http://schemas.microsoft.com/office/drawing/2017/decorative" val="0"/>
              </a:ext>
            </a:extLst>
          </p:cNvPr>
          <p:cNvSpPr>
            <a:spLocks noGrp="1"/>
          </p:cNvSpPr>
          <p:nvPr>
            <p:ph type="body" sz="quarter" idx="11" hasCustomPrompt="1"/>
          </p:nvPr>
        </p:nvSpPr>
        <p:spPr>
          <a:xfrm>
            <a:off x="540000" y="1368311"/>
            <a:ext cx="2880000" cy="2880000"/>
          </a:xfrm>
        </p:spPr>
        <p:txBody>
          <a:bodyPr anchor="t">
            <a:noAutofit/>
          </a:bodyPr>
          <a:lstStyle>
            <a:lvl1pPr algn="l">
              <a:lnSpc>
                <a:spcPct val="80000"/>
              </a:lnSpc>
              <a:spcAft>
                <a:spcPts val="0"/>
              </a:spcAft>
              <a:defRPr sz="19000">
                <a:solidFill>
                  <a:srgbClr val="630019"/>
                </a:solidFill>
                <a:latin typeface="+mn-lt"/>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AU" noProof="0"/>
              <a:t>#</a:t>
            </a:r>
          </a:p>
        </p:txBody>
      </p:sp>
      <p:sp>
        <p:nvSpPr>
          <p:cNvPr id="4" name="Slide Number Placeholder 3">
            <a:extLst>
              <a:ext uri="{FF2B5EF4-FFF2-40B4-BE49-F238E27FC236}">
                <a16:creationId xmlns:a16="http://schemas.microsoft.com/office/drawing/2014/main" id="{16806BDE-6FB7-4B3D-764F-4D13365D436E}"/>
              </a:ext>
            </a:extLst>
          </p:cNvPr>
          <p:cNvSpPr>
            <a:spLocks noGrp="1"/>
          </p:cNvSpPr>
          <p:nvPr>
            <p:ph type="sldNum" sz="quarter" idx="16"/>
          </p:nvPr>
        </p:nvSpPr>
        <p:spPr/>
        <p:txBody>
          <a:bodyPr/>
          <a:lstStyle/>
          <a:p>
            <a:fld id="{10A01DC5-1685-4615-8240-15192985C6A2}" type="slidenum">
              <a:rPr lang="en-AU" noProof="0" smtClean="0"/>
              <a:pPr/>
              <a:t>‹#›</a:t>
            </a:fld>
            <a:endParaRPr lang="en-AU" noProof="0"/>
          </a:p>
        </p:txBody>
      </p:sp>
    </p:spTree>
    <p:extLst>
      <p:ext uri="{BB962C8B-B14F-4D97-AF65-F5344CB8AC3E}">
        <p14:creationId xmlns:p14="http://schemas.microsoft.com/office/powerpoint/2010/main" val="4217235787"/>
      </p:ext>
    </p:extLst>
  </p:cSld>
  <p:clrMapOvr>
    <a:overrideClrMapping bg1="lt1" tx1="dk1" bg2="lt2" tx2="dk2" accent1="accent1" accent2="accent2" accent3="accent3" accent4="accent4" accent5="accent5" accent6="accent6" hlink="hlink" folHlink="folHlink"/>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Divider 2 - Blue">
    <p:bg>
      <p:bgPr>
        <a:solidFill>
          <a:schemeClr val="accent6"/>
        </a:solidFill>
        <a:effectLst/>
      </p:bgPr>
    </p:bg>
    <p:spTree>
      <p:nvGrpSpPr>
        <p:cNvPr id="1" name=""/>
        <p:cNvGrpSpPr/>
        <p:nvPr/>
      </p:nvGrpSpPr>
      <p:grpSpPr>
        <a:xfrm>
          <a:off x="0" y="0"/>
          <a:ext cx="0" cy="0"/>
          <a:chOff x="0" y="0"/>
          <a:chExt cx="0" cy="0"/>
        </a:xfrm>
      </p:grpSpPr>
      <p:cxnSp>
        <p:nvCxnSpPr>
          <p:cNvPr id="8" name="Straight Connector 7">
            <a:extLst>
              <a:ext uri="{FF2B5EF4-FFF2-40B4-BE49-F238E27FC236}">
                <a16:creationId xmlns:a16="http://schemas.microsoft.com/office/drawing/2014/main" id="{5C261660-AF47-818D-7C30-D254D989CACE}"/>
              </a:ext>
              <a:ext uri="{C183D7F6-B498-43B3-948B-1728B52AA6E4}">
                <adec:decorative xmlns:adec="http://schemas.microsoft.com/office/drawing/2017/decorative" val="1"/>
              </a:ext>
            </a:extLst>
          </p:cNvPr>
          <p:cNvCxnSpPr>
            <a:cxnSpLocks/>
          </p:cNvCxnSpPr>
          <p:nvPr userDrawn="1"/>
        </p:nvCxnSpPr>
        <p:spPr>
          <a:xfrm>
            <a:off x="360000" y="360000"/>
            <a:ext cx="0" cy="6192000"/>
          </a:xfrm>
          <a:prstGeom prst="line">
            <a:avLst/>
          </a:prstGeom>
          <a:ln w="9525">
            <a:solidFill>
              <a:schemeClr val="accent4"/>
            </a:solidFill>
          </a:ln>
        </p:spPr>
        <p:style>
          <a:lnRef idx="1">
            <a:schemeClr val="accent1"/>
          </a:lnRef>
          <a:fillRef idx="0">
            <a:schemeClr val="accent1"/>
          </a:fillRef>
          <a:effectRef idx="0">
            <a:schemeClr val="accent1"/>
          </a:effectRef>
          <a:fontRef idx="minor">
            <a:schemeClr val="tx1"/>
          </a:fontRef>
        </p:style>
      </p:cxnSp>
      <p:sp>
        <p:nvSpPr>
          <p:cNvPr id="3" name="Text Placeholder 14">
            <a:extLst>
              <a:ext uri="{FF2B5EF4-FFF2-40B4-BE49-F238E27FC236}">
                <a16:creationId xmlns:a16="http://schemas.microsoft.com/office/drawing/2014/main" id="{8EF86AFB-80B4-7D4D-532F-7099F8728458}"/>
              </a:ext>
              <a:ext uri="{C183D7F6-B498-43B3-948B-1728B52AA6E4}">
                <adec:decorative xmlns:adec="http://schemas.microsoft.com/office/drawing/2017/decorative" val="1"/>
              </a:ext>
            </a:extLst>
          </p:cNvPr>
          <p:cNvSpPr>
            <a:spLocks noGrp="1"/>
          </p:cNvSpPr>
          <p:nvPr>
            <p:ph type="body" sz="quarter" idx="15" hasCustomPrompt="1"/>
          </p:nvPr>
        </p:nvSpPr>
        <p:spPr>
          <a:xfrm>
            <a:off x="540000" y="359999"/>
            <a:ext cx="8280000" cy="684000"/>
          </a:xfrm>
        </p:spPr>
        <p:txBody>
          <a:bodyPr>
            <a:noAutofit/>
          </a:bodyPr>
          <a:lstStyle>
            <a:lvl1pPr>
              <a:spcAft>
                <a:spcPts val="0"/>
              </a:spcAft>
              <a:defRPr sz="1200" b="0">
                <a:solidFill>
                  <a:schemeClr val="accent4"/>
                </a:solidFill>
                <a:latin typeface="Public Sans SemiBold" pitchFamily="2" charset="0"/>
              </a:defRPr>
            </a:lvl1pPr>
            <a:lvl2pPr>
              <a:spcAft>
                <a:spcPts val="0"/>
              </a:spcAft>
              <a:defRPr sz="1600">
                <a:solidFill>
                  <a:schemeClr val="accent1"/>
                </a:solidFill>
                <a:latin typeface="+mn-lt"/>
              </a:defRPr>
            </a:lvl2pPr>
            <a:lvl3pPr marL="0" indent="0">
              <a:buNone/>
              <a:defRPr sz="2000">
                <a:solidFill>
                  <a:schemeClr val="bg1"/>
                </a:solidFill>
              </a:defRPr>
            </a:lvl3pPr>
            <a:lvl4pPr>
              <a:defRPr sz="2000">
                <a:solidFill>
                  <a:schemeClr val="bg1"/>
                </a:solidFill>
              </a:defRPr>
            </a:lvl4pPr>
            <a:lvl5pPr>
              <a:defRPr sz="2000">
                <a:solidFill>
                  <a:schemeClr val="bg1"/>
                </a:solidFill>
              </a:defRPr>
            </a:lvl5pPr>
          </a:lstStyle>
          <a:p>
            <a:pPr lvl="0"/>
            <a:r>
              <a:rPr lang="en-AU" noProof="0"/>
              <a:t>Descriptor</a:t>
            </a:r>
          </a:p>
        </p:txBody>
      </p:sp>
      <p:sp>
        <p:nvSpPr>
          <p:cNvPr id="2" name="Title 1"/>
          <p:cNvSpPr>
            <a:spLocks noGrp="1"/>
          </p:cNvSpPr>
          <p:nvPr>
            <p:ph type="ctrTitle" hasCustomPrompt="1"/>
          </p:nvPr>
        </p:nvSpPr>
        <p:spPr>
          <a:xfrm>
            <a:off x="540000" y="4320000"/>
            <a:ext cx="10080000" cy="1224000"/>
          </a:xfrm>
          <a:ln>
            <a:noFill/>
          </a:ln>
        </p:spPr>
        <p:txBody>
          <a:bodyPr anchor="t">
            <a:noAutofit/>
          </a:bodyPr>
          <a:lstStyle>
            <a:lvl1pPr algn="l">
              <a:lnSpc>
                <a:spcPct val="90000"/>
              </a:lnSpc>
              <a:defRPr sz="4800">
                <a:solidFill>
                  <a:schemeClr val="accent4"/>
                </a:solidFill>
                <a:latin typeface="+mj-lt"/>
              </a:defRPr>
            </a:lvl1pPr>
          </a:lstStyle>
          <a:p>
            <a:r>
              <a:rPr lang="en-AU" noProof="0"/>
              <a:t>Divider title</a:t>
            </a:r>
          </a:p>
        </p:txBody>
      </p:sp>
      <p:sp>
        <p:nvSpPr>
          <p:cNvPr id="11" name="Text Placeholder 10">
            <a:extLst>
              <a:ext uri="{FF2B5EF4-FFF2-40B4-BE49-F238E27FC236}">
                <a16:creationId xmlns:a16="http://schemas.microsoft.com/office/drawing/2014/main" id="{AA33BD13-5953-47AF-A601-951A768FEDA1}"/>
              </a:ext>
            </a:extLst>
          </p:cNvPr>
          <p:cNvSpPr>
            <a:spLocks noGrp="1"/>
          </p:cNvSpPr>
          <p:nvPr>
            <p:ph type="body" sz="quarter" idx="10" hasCustomPrompt="1"/>
          </p:nvPr>
        </p:nvSpPr>
        <p:spPr>
          <a:xfrm>
            <a:off x="540000" y="5760000"/>
            <a:ext cx="10079997" cy="720000"/>
          </a:xfrm>
        </p:spPr>
        <p:txBody>
          <a:bodyPr>
            <a:noAutofit/>
          </a:bodyPr>
          <a:lstStyle>
            <a:lvl1pPr>
              <a:defRPr sz="2000">
                <a:solidFill>
                  <a:schemeClr val="accent4"/>
                </a:solidFill>
                <a:latin typeface="+mj-lt"/>
              </a:defRPr>
            </a:lvl1pPr>
            <a:lvl2pPr>
              <a:defRPr sz="2000">
                <a:solidFill>
                  <a:schemeClr val="bg1"/>
                </a:solidFill>
              </a:defRPr>
            </a:lvl2pPr>
            <a:lvl3pPr>
              <a:defRPr sz="2000">
                <a:solidFill>
                  <a:schemeClr val="bg1"/>
                </a:solidFill>
              </a:defRPr>
            </a:lvl3pPr>
            <a:lvl4pPr>
              <a:defRPr sz="2000">
                <a:solidFill>
                  <a:schemeClr val="bg1"/>
                </a:solidFill>
              </a:defRPr>
            </a:lvl4pPr>
            <a:lvl5pPr>
              <a:defRPr sz="2000">
                <a:solidFill>
                  <a:schemeClr val="bg1"/>
                </a:solidFill>
              </a:defRPr>
            </a:lvl5pPr>
          </a:lstStyle>
          <a:p>
            <a:pPr lvl="0"/>
            <a:r>
              <a:rPr lang="en-AU" noProof="0"/>
              <a:t>Subtitle</a:t>
            </a:r>
          </a:p>
        </p:txBody>
      </p:sp>
      <p:sp>
        <p:nvSpPr>
          <p:cNvPr id="5" name="Text Placeholder 4">
            <a:extLst>
              <a:ext uri="{FF2B5EF4-FFF2-40B4-BE49-F238E27FC236}">
                <a16:creationId xmlns:a16="http://schemas.microsoft.com/office/drawing/2014/main" id="{38EDD08B-0E5C-4DF0-9C56-CC522D170EAA}"/>
              </a:ext>
              <a:ext uri="{C183D7F6-B498-43B3-948B-1728B52AA6E4}">
                <adec:decorative xmlns:adec="http://schemas.microsoft.com/office/drawing/2017/decorative" val="0"/>
              </a:ext>
            </a:extLst>
          </p:cNvPr>
          <p:cNvSpPr>
            <a:spLocks noGrp="1"/>
          </p:cNvSpPr>
          <p:nvPr>
            <p:ph type="body" sz="quarter" idx="11" hasCustomPrompt="1"/>
          </p:nvPr>
        </p:nvSpPr>
        <p:spPr>
          <a:xfrm>
            <a:off x="540000" y="1368311"/>
            <a:ext cx="2880000" cy="2880000"/>
          </a:xfrm>
        </p:spPr>
        <p:txBody>
          <a:bodyPr anchor="t">
            <a:noAutofit/>
          </a:bodyPr>
          <a:lstStyle>
            <a:lvl1pPr algn="l">
              <a:lnSpc>
                <a:spcPct val="80000"/>
              </a:lnSpc>
              <a:spcAft>
                <a:spcPts val="0"/>
              </a:spcAft>
              <a:defRPr sz="19000">
                <a:solidFill>
                  <a:schemeClr val="accent4"/>
                </a:solidFill>
                <a:latin typeface="+mn-lt"/>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AU" noProof="0"/>
              <a:t>#</a:t>
            </a:r>
          </a:p>
        </p:txBody>
      </p:sp>
    </p:spTree>
    <p:extLst>
      <p:ext uri="{BB962C8B-B14F-4D97-AF65-F5344CB8AC3E}">
        <p14:creationId xmlns:p14="http://schemas.microsoft.com/office/powerpoint/2010/main" val="1752129025"/>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1_Divider 2 - Grey">
    <p:bg>
      <p:bgPr>
        <a:solidFill>
          <a:schemeClr val="tx2">
            <a:lumMod val="10000"/>
            <a:lumOff val="90000"/>
          </a:schemeClr>
        </a:solidFill>
        <a:effectLst/>
      </p:bgPr>
    </p:bg>
    <p:spTree>
      <p:nvGrpSpPr>
        <p:cNvPr id="1" name=""/>
        <p:cNvGrpSpPr/>
        <p:nvPr/>
      </p:nvGrpSpPr>
      <p:grpSpPr>
        <a:xfrm>
          <a:off x="0" y="0"/>
          <a:ext cx="0" cy="0"/>
          <a:chOff x="0" y="0"/>
          <a:chExt cx="0" cy="0"/>
        </a:xfrm>
      </p:grpSpPr>
      <p:cxnSp>
        <p:nvCxnSpPr>
          <p:cNvPr id="8" name="Straight Connector 7">
            <a:extLst>
              <a:ext uri="{FF2B5EF4-FFF2-40B4-BE49-F238E27FC236}">
                <a16:creationId xmlns:a16="http://schemas.microsoft.com/office/drawing/2014/main" id="{5C261660-AF47-818D-7C30-D254D989CACE}"/>
              </a:ext>
              <a:ext uri="{C183D7F6-B498-43B3-948B-1728B52AA6E4}">
                <adec:decorative xmlns:adec="http://schemas.microsoft.com/office/drawing/2017/decorative" val="1"/>
              </a:ext>
            </a:extLst>
          </p:cNvPr>
          <p:cNvCxnSpPr>
            <a:cxnSpLocks/>
          </p:cNvCxnSpPr>
          <p:nvPr userDrawn="1"/>
        </p:nvCxnSpPr>
        <p:spPr>
          <a:xfrm>
            <a:off x="360000" y="360000"/>
            <a:ext cx="0" cy="619200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sp>
        <p:nvSpPr>
          <p:cNvPr id="3" name="Text Placeholder 14">
            <a:extLst>
              <a:ext uri="{FF2B5EF4-FFF2-40B4-BE49-F238E27FC236}">
                <a16:creationId xmlns:a16="http://schemas.microsoft.com/office/drawing/2014/main" id="{8EF86AFB-80B4-7D4D-532F-7099F8728458}"/>
              </a:ext>
              <a:ext uri="{C183D7F6-B498-43B3-948B-1728B52AA6E4}">
                <adec:decorative xmlns:adec="http://schemas.microsoft.com/office/drawing/2017/decorative" val="1"/>
              </a:ext>
            </a:extLst>
          </p:cNvPr>
          <p:cNvSpPr>
            <a:spLocks noGrp="1"/>
          </p:cNvSpPr>
          <p:nvPr>
            <p:ph type="body" sz="quarter" idx="15" hasCustomPrompt="1"/>
          </p:nvPr>
        </p:nvSpPr>
        <p:spPr>
          <a:xfrm>
            <a:off x="540000" y="359999"/>
            <a:ext cx="8280000" cy="684000"/>
          </a:xfrm>
        </p:spPr>
        <p:txBody>
          <a:bodyPr>
            <a:noAutofit/>
          </a:bodyPr>
          <a:lstStyle>
            <a:lvl1pPr>
              <a:spcAft>
                <a:spcPts val="0"/>
              </a:spcAft>
              <a:defRPr sz="1200" b="0">
                <a:solidFill>
                  <a:schemeClr val="tx2"/>
                </a:solidFill>
                <a:latin typeface="Public Sans SemiBold" pitchFamily="2" charset="0"/>
              </a:defRPr>
            </a:lvl1pPr>
            <a:lvl2pPr>
              <a:spcAft>
                <a:spcPts val="0"/>
              </a:spcAft>
              <a:defRPr sz="1600">
                <a:solidFill>
                  <a:schemeClr val="accent1"/>
                </a:solidFill>
                <a:latin typeface="+mn-lt"/>
              </a:defRPr>
            </a:lvl2pPr>
            <a:lvl3pPr marL="0" indent="0">
              <a:buNone/>
              <a:defRPr sz="2000">
                <a:solidFill>
                  <a:schemeClr val="bg1"/>
                </a:solidFill>
              </a:defRPr>
            </a:lvl3pPr>
            <a:lvl4pPr>
              <a:defRPr sz="2000">
                <a:solidFill>
                  <a:schemeClr val="bg1"/>
                </a:solidFill>
              </a:defRPr>
            </a:lvl4pPr>
            <a:lvl5pPr>
              <a:defRPr sz="2000">
                <a:solidFill>
                  <a:schemeClr val="bg1"/>
                </a:solidFill>
              </a:defRPr>
            </a:lvl5pPr>
          </a:lstStyle>
          <a:p>
            <a:pPr lvl="0"/>
            <a:r>
              <a:rPr lang="en-AU" noProof="0"/>
              <a:t>Descriptor</a:t>
            </a:r>
          </a:p>
        </p:txBody>
      </p:sp>
      <p:sp>
        <p:nvSpPr>
          <p:cNvPr id="2" name="Title 1"/>
          <p:cNvSpPr>
            <a:spLocks noGrp="1"/>
          </p:cNvSpPr>
          <p:nvPr>
            <p:ph type="ctrTitle" hasCustomPrompt="1"/>
          </p:nvPr>
        </p:nvSpPr>
        <p:spPr>
          <a:xfrm>
            <a:off x="540000" y="4320000"/>
            <a:ext cx="10080000" cy="1224000"/>
          </a:xfrm>
          <a:ln>
            <a:noFill/>
          </a:ln>
        </p:spPr>
        <p:txBody>
          <a:bodyPr anchor="t">
            <a:noAutofit/>
          </a:bodyPr>
          <a:lstStyle>
            <a:lvl1pPr algn="l">
              <a:lnSpc>
                <a:spcPct val="90000"/>
              </a:lnSpc>
              <a:defRPr sz="4800">
                <a:solidFill>
                  <a:schemeClr val="tx2"/>
                </a:solidFill>
                <a:latin typeface="+mj-lt"/>
              </a:defRPr>
            </a:lvl1pPr>
          </a:lstStyle>
          <a:p>
            <a:r>
              <a:rPr lang="en-AU" noProof="0"/>
              <a:t>Divider title</a:t>
            </a:r>
          </a:p>
        </p:txBody>
      </p:sp>
      <p:sp>
        <p:nvSpPr>
          <p:cNvPr id="11" name="Text Placeholder 10">
            <a:extLst>
              <a:ext uri="{FF2B5EF4-FFF2-40B4-BE49-F238E27FC236}">
                <a16:creationId xmlns:a16="http://schemas.microsoft.com/office/drawing/2014/main" id="{AA33BD13-5953-47AF-A601-951A768FEDA1}"/>
              </a:ext>
            </a:extLst>
          </p:cNvPr>
          <p:cNvSpPr>
            <a:spLocks noGrp="1"/>
          </p:cNvSpPr>
          <p:nvPr>
            <p:ph type="body" sz="quarter" idx="10" hasCustomPrompt="1"/>
          </p:nvPr>
        </p:nvSpPr>
        <p:spPr>
          <a:xfrm>
            <a:off x="540000" y="5760000"/>
            <a:ext cx="10079997" cy="720000"/>
          </a:xfrm>
        </p:spPr>
        <p:txBody>
          <a:bodyPr>
            <a:noAutofit/>
          </a:bodyPr>
          <a:lstStyle>
            <a:lvl1pPr>
              <a:defRPr sz="2000">
                <a:solidFill>
                  <a:schemeClr val="tx2"/>
                </a:solidFill>
                <a:latin typeface="+mj-lt"/>
              </a:defRPr>
            </a:lvl1pPr>
            <a:lvl2pPr>
              <a:defRPr sz="2000">
                <a:solidFill>
                  <a:schemeClr val="bg1"/>
                </a:solidFill>
              </a:defRPr>
            </a:lvl2pPr>
            <a:lvl3pPr>
              <a:defRPr sz="2000">
                <a:solidFill>
                  <a:schemeClr val="bg1"/>
                </a:solidFill>
              </a:defRPr>
            </a:lvl3pPr>
            <a:lvl4pPr>
              <a:defRPr sz="2000">
                <a:solidFill>
                  <a:schemeClr val="bg1"/>
                </a:solidFill>
              </a:defRPr>
            </a:lvl4pPr>
            <a:lvl5pPr>
              <a:defRPr sz="2000">
                <a:solidFill>
                  <a:schemeClr val="bg1"/>
                </a:solidFill>
              </a:defRPr>
            </a:lvl5pPr>
          </a:lstStyle>
          <a:p>
            <a:pPr lvl="0"/>
            <a:r>
              <a:rPr lang="en-AU" noProof="0"/>
              <a:t>Subtitle</a:t>
            </a:r>
          </a:p>
        </p:txBody>
      </p:sp>
      <p:sp>
        <p:nvSpPr>
          <p:cNvPr id="5" name="Text Placeholder 4">
            <a:extLst>
              <a:ext uri="{FF2B5EF4-FFF2-40B4-BE49-F238E27FC236}">
                <a16:creationId xmlns:a16="http://schemas.microsoft.com/office/drawing/2014/main" id="{38EDD08B-0E5C-4DF0-9C56-CC522D170EAA}"/>
              </a:ext>
              <a:ext uri="{C183D7F6-B498-43B3-948B-1728B52AA6E4}">
                <adec:decorative xmlns:adec="http://schemas.microsoft.com/office/drawing/2017/decorative" val="0"/>
              </a:ext>
            </a:extLst>
          </p:cNvPr>
          <p:cNvSpPr>
            <a:spLocks noGrp="1"/>
          </p:cNvSpPr>
          <p:nvPr>
            <p:ph type="body" sz="quarter" idx="11" hasCustomPrompt="1"/>
          </p:nvPr>
        </p:nvSpPr>
        <p:spPr>
          <a:xfrm>
            <a:off x="540000" y="1368311"/>
            <a:ext cx="2880000" cy="2880000"/>
          </a:xfrm>
        </p:spPr>
        <p:txBody>
          <a:bodyPr anchor="t">
            <a:noAutofit/>
          </a:bodyPr>
          <a:lstStyle>
            <a:lvl1pPr algn="l">
              <a:lnSpc>
                <a:spcPct val="80000"/>
              </a:lnSpc>
              <a:spcAft>
                <a:spcPts val="0"/>
              </a:spcAft>
              <a:defRPr sz="19000">
                <a:solidFill>
                  <a:schemeClr val="tx2"/>
                </a:solidFill>
                <a:latin typeface="+mn-lt"/>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AU" noProof="0"/>
              <a:t>#</a:t>
            </a:r>
          </a:p>
        </p:txBody>
      </p:sp>
    </p:spTree>
    <p:extLst>
      <p:ext uri="{BB962C8B-B14F-4D97-AF65-F5344CB8AC3E}">
        <p14:creationId xmlns:p14="http://schemas.microsoft.com/office/powerpoint/2010/main" val="3696105919"/>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2_Divider 2 - White">
    <p:bg>
      <p:bgPr>
        <a:solidFill>
          <a:schemeClr val="bg1"/>
        </a:solidFill>
        <a:effectLst/>
      </p:bgPr>
    </p:bg>
    <p:spTree>
      <p:nvGrpSpPr>
        <p:cNvPr id="1" name=""/>
        <p:cNvGrpSpPr/>
        <p:nvPr/>
      </p:nvGrpSpPr>
      <p:grpSpPr>
        <a:xfrm>
          <a:off x="0" y="0"/>
          <a:ext cx="0" cy="0"/>
          <a:chOff x="0" y="0"/>
          <a:chExt cx="0" cy="0"/>
        </a:xfrm>
      </p:grpSpPr>
      <p:cxnSp>
        <p:nvCxnSpPr>
          <p:cNvPr id="8" name="Straight Connector 7">
            <a:extLst>
              <a:ext uri="{FF2B5EF4-FFF2-40B4-BE49-F238E27FC236}">
                <a16:creationId xmlns:a16="http://schemas.microsoft.com/office/drawing/2014/main" id="{5C261660-AF47-818D-7C30-D254D989CACE}"/>
              </a:ext>
              <a:ext uri="{C183D7F6-B498-43B3-948B-1728B52AA6E4}">
                <adec:decorative xmlns:adec="http://schemas.microsoft.com/office/drawing/2017/decorative" val="1"/>
              </a:ext>
            </a:extLst>
          </p:cNvPr>
          <p:cNvCxnSpPr>
            <a:cxnSpLocks/>
          </p:cNvCxnSpPr>
          <p:nvPr userDrawn="1"/>
        </p:nvCxnSpPr>
        <p:spPr>
          <a:xfrm>
            <a:off x="360000" y="360000"/>
            <a:ext cx="0" cy="6192000"/>
          </a:xfrm>
          <a:prstGeom prst="line">
            <a:avLst/>
          </a:prstGeom>
          <a:ln w="9525">
            <a:solidFill>
              <a:schemeClr val="tx2"/>
            </a:solidFill>
          </a:ln>
        </p:spPr>
        <p:style>
          <a:lnRef idx="1">
            <a:schemeClr val="accent1"/>
          </a:lnRef>
          <a:fillRef idx="0">
            <a:schemeClr val="accent1"/>
          </a:fillRef>
          <a:effectRef idx="0">
            <a:schemeClr val="accent1"/>
          </a:effectRef>
          <a:fontRef idx="minor">
            <a:schemeClr val="tx1"/>
          </a:fontRef>
        </p:style>
      </p:cxnSp>
      <p:sp>
        <p:nvSpPr>
          <p:cNvPr id="3" name="Text Placeholder 14">
            <a:extLst>
              <a:ext uri="{FF2B5EF4-FFF2-40B4-BE49-F238E27FC236}">
                <a16:creationId xmlns:a16="http://schemas.microsoft.com/office/drawing/2014/main" id="{8EF86AFB-80B4-7D4D-532F-7099F8728458}"/>
              </a:ext>
              <a:ext uri="{C183D7F6-B498-43B3-948B-1728B52AA6E4}">
                <adec:decorative xmlns:adec="http://schemas.microsoft.com/office/drawing/2017/decorative" val="1"/>
              </a:ext>
            </a:extLst>
          </p:cNvPr>
          <p:cNvSpPr>
            <a:spLocks noGrp="1"/>
          </p:cNvSpPr>
          <p:nvPr>
            <p:ph type="body" sz="quarter" idx="15" hasCustomPrompt="1"/>
          </p:nvPr>
        </p:nvSpPr>
        <p:spPr>
          <a:xfrm>
            <a:off x="540000" y="359999"/>
            <a:ext cx="8280000" cy="684000"/>
          </a:xfrm>
        </p:spPr>
        <p:txBody>
          <a:bodyPr>
            <a:noAutofit/>
          </a:bodyPr>
          <a:lstStyle>
            <a:lvl1pPr>
              <a:spcAft>
                <a:spcPts val="0"/>
              </a:spcAft>
              <a:defRPr sz="1200" b="0">
                <a:solidFill>
                  <a:schemeClr val="tx2"/>
                </a:solidFill>
                <a:latin typeface="Public Sans SemiBold" pitchFamily="2" charset="0"/>
              </a:defRPr>
            </a:lvl1pPr>
            <a:lvl2pPr>
              <a:spcAft>
                <a:spcPts val="0"/>
              </a:spcAft>
              <a:defRPr sz="1600">
                <a:solidFill>
                  <a:schemeClr val="accent1"/>
                </a:solidFill>
                <a:latin typeface="+mn-lt"/>
              </a:defRPr>
            </a:lvl2pPr>
            <a:lvl3pPr marL="0" indent="0">
              <a:buNone/>
              <a:defRPr sz="2000">
                <a:solidFill>
                  <a:schemeClr val="bg1"/>
                </a:solidFill>
              </a:defRPr>
            </a:lvl3pPr>
            <a:lvl4pPr>
              <a:defRPr sz="2000">
                <a:solidFill>
                  <a:schemeClr val="bg1"/>
                </a:solidFill>
              </a:defRPr>
            </a:lvl4pPr>
            <a:lvl5pPr>
              <a:defRPr sz="2000">
                <a:solidFill>
                  <a:schemeClr val="bg1"/>
                </a:solidFill>
              </a:defRPr>
            </a:lvl5pPr>
          </a:lstStyle>
          <a:p>
            <a:pPr lvl="0"/>
            <a:r>
              <a:rPr lang="en-AU" noProof="0"/>
              <a:t>Descriptor</a:t>
            </a:r>
          </a:p>
        </p:txBody>
      </p:sp>
      <p:sp>
        <p:nvSpPr>
          <p:cNvPr id="2" name="Title 1"/>
          <p:cNvSpPr>
            <a:spLocks noGrp="1"/>
          </p:cNvSpPr>
          <p:nvPr>
            <p:ph type="ctrTitle" hasCustomPrompt="1"/>
          </p:nvPr>
        </p:nvSpPr>
        <p:spPr>
          <a:xfrm>
            <a:off x="540000" y="4320000"/>
            <a:ext cx="10080000" cy="1224000"/>
          </a:xfrm>
          <a:ln>
            <a:noFill/>
          </a:ln>
        </p:spPr>
        <p:txBody>
          <a:bodyPr anchor="t">
            <a:noAutofit/>
          </a:bodyPr>
          <a:lstStyle>
            <a:lvl1pPr algn="l">
              <a:lnSpc>
                <a:spcPct val="90000"/>
              </a:lnSpc>
              <a:defRPr sz="4800">
                <a:solidFill>
                  <a:schemeClr val="tx2"/>
                </a:solidFill>
                <a:latin typeface="+mj-lt"/>
              </a:defRPr>
            </a:lvl1pPr>
          </a:lstStyle>
          <a:p>
            <a:r>
              <a:rPr lang="en-AU" noProof="0"/>
              <a:t>Divider title</a:t>
            </a:r>
          </a:p>
        </p:txBody>
      </p:sp>
      <p:sp>
        <p:nvSpPr>
          <p:cNvPr id="11" name="Text Placeholder 10">
            <a:extLst>
              <a:ext uri="{FF2B5EF4-FFF2-40B4-BE49-F238E27FC236}">
                <a16:creationId xmlns:a16="http://schemas.microsoft.com/office/drawing/2014/main" id="{AA33BD13-5953-47AF-A601-951A768FEDA1}"/>
              </a:ext>
            </a:extLst>
          </p:cNvPr>
          <p:cNvSpPr>
            <a:spLocks noGrp="1"/>
          </p:cNvSpPr>
          <p:nvPr>
            <p:ph type="body" sz="quarter" idx="10" hasCustomPrompt="1"/>
          </p:nvPr>
        </p:nvSpPr>
        <p:spPr>
          <a:xfrm>
            <a:off x="540000" y="5760000"/>
            <a:ext cx="10079997" cy="720000"/>
          </a:xfrm>
        </p:spPr>
        <p:txBody>
          <a:bodyPr>
            <a:noAutofit/>
          </a:bodyPr>
          <a:lstStyle>
            <a:lvl1pPr>
              <a:defRPr sz="2000">
                <a:solidFill>
                  <a:schemeClr val="tx2"/>
                </a:solidFill>
                <a:latin typeface="+mj-lt"/>
              </a:defRPr>
            </a:lvl1pPr>
            <a:lvl2pPr>
              <a:defRPr sz="2000">
                <a:solidFill>
                  <a:schemeClr val="bg1"/>
                </a:solidFill>
              </a:defRPr>
            </a:lvl2pPr>
            <a:lvl3pPr>
              <a:defRPr sz="2000">
                <a:solidFill>
                  <a:schemeClr val="bg1"/>
                </a:solidFill>
              </a:defRPr>
            </a:lvl3pPr>
            <a:lvl4pPr>
              <a:defRPr sz="2000">
                <a:solidFill>
                  <a:schemeClr val="bg1"/>
                </a:solidFill>
              </a:defRPr>
            </a:lvl4pPr>
            <a:lvl5pPr>
              <a:defRPr sz="2000">
                <a:solidFill>
                  <a:schemeClr val="bg1"/>
                </a:solidFill>
              </a:defRPr>
            </a:lvl5pPr>
          </a:lstStyle>
          <a:p>
            <a:pPr lvl="0"/>
            <a:r>
              <a:rPr lang="en-AU" noProof="0"/>
              <a:t>Subtitle</a:t>
            </a:r>
          </a:p>
        </p:txBody>
      </p:sp>
      <p:sp>
        <p:nvSpPr>
          <p:cNvPr id="5" name="Text Placeholder 4">
            <a:extLst>
              <a:ext uri="{FF2B5EF4-FFF2-40B4-BE49-F238E27FC236}">
                <a16:creationId xmlns:a16="http://schemas.microsoft.com/office/drawing/2014/main" id="{38EDD08B-0E5C-4DF0-9C56-CC522D170EAA}"/>
              </a:ext>
              <a:ext uri="{C183D7F6-B498-43B3-948B-1728B52AA6E4}">
                <adec:decorative xmlns:adec="http://schemas.microsoft.com/office/drawing/2017/decorative" val="0"/>
              </a:ext>
            </a:extLst>
          </p:cNvPr>
          <p:cNvSpPr>
            <a:spLocks noGrp="1"/>
          </p:cNvSpPr>
          <p:nvPr>
            <p:ph type="body" sz="quarter" idx="11" hasCustomPrompt="1"/>
          </p:nvPr>
        </p:nvSpPr>
        <p:spPr>
          <a:xfrm>
            <a:off x="540000" y="1368311"/>
            <a:ext cx="2880000" cy="2880000"/>
          </a:xfrm>
        </p:spPr>
        <p:txBody>
          <a:bodyPr anchor="t">
            <a:noAutofit/>
          </a:bodyPr>
          <a:lstStyle>
            <a:lvl1pPr algn="l">
              <a:lnSpc>
                <a:spcPct val="80000"/>
              </a:lnSpc>
              <a:spcAft>
                <a:spcPts val="0"/>
              </a:spcAft>
              <a:defRPr sz="19000">
                <a:solidFill>
                  <a:schemeClr val="tx2"/>
                </a:solidFill>
                <a:latin typeface="+mn-lt"/>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AU" noProof="0"/>
              <a:t>#</a:t>
            </a:r>
          </a:p>
        </p:txBody>
      </p:sp>
    </p:spTree>
    <p:extLst>
      <p:ext uri="{BB962C8B-B14F-4D97-AF65-F5344CB8AC3E}">
        <p14:creationId xmlns:p14="http://schemas.microsoft.com/office/powerpoint/2010/main" val="26329500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 3">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F646A5C8-9FAD-4A32-B2BD-9D5DD5101B50}"/>
              </a:ext>
              <a:ext uri="{C183D7F6-B498-43B3-948B-1728B52AA6E4}">
                <adec:decorative xmlns:adec="http://schemas.microsoft.com/office/drawing/2017/decorative" val="1"/>
              </a:ext>
            </a:extLst>
          </p:cNvPr>
          <p:cNvSpPr/>
          <p:nvPr userDrawn="1"/>
        </p:nvSpPr>
        <p:spPr>
          <a:xfrm>
            <a:off x="7919999" y="0"/>
            <a:ext cx="2907268"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solidFill>
                <a:schemeClr val="bg1"/>
              </a:solidFill>
              <a:latin typeface="Public Sans SemiBold" pitchFamily="2" charset="0"/>
            </a:endParaRPr>
          </a:p>
        </p:txBody>
      </p:sp>
      <p:sp>
        <p:nvSpPr>
          <p:cNvPr id="5" name="Picture Placeholder 4" descr="Image box only">
            <a:extLst>
              <a:ext uri="{FF2B5EF4-FFF2-40B4-BE49-F238E27FC236}">
                <a16:creationId xmlns:a16="http://schemas.microsoft.com/office/drawing/2014/main" id="{47081598-8EF9-4067-828C-DA3306F39365}"/>
              </a:ext>
            </a:extLst>
          </p:cNvPr>
          <p:cNvSpPr>
            <a:spLocks noGrp="1"/>
          </p:cNvSpPr>
          <p:nvPr>
            <p:ph type="pic" sz="quarter" idx="13"/>
          </p:nvPr>
        </p:nvSpPr>
        <p:spPr>
          <a:xfrm>
            <a:off x="5040000" y="0"/>
            <a:ext cx="2880000" cy="6858000"/>
          </a:xfrm>
          <a:pattFill prst="pct10">
            <a:fgClr>
              <a:schemeClr val="accent1"/>
            </a:fgClr>
            <a:bgClr>
              <a:schemeClr val="bg1"/>
            </a:bgClr>
          </a:pattFill>
        </p:spPr>
        <p:txBody>
          <a:bodyPr/>
          <a:lstStyle/>
          <a:p>
            <a:r>
              <a:rPr lang="en-US"/>
              <a:t>Click icon to add picture</a:t>
            </a:r>
            <a:endParaRPr lang="en-AU"/>
          </a:p>
        </p:txBody>
      </p:sp>
      <p:sp>
        <p:nvSpPr>
          <p:cNvPr id="4" name="Rectangle 3">
            <a:extLst>
              <a:ext uri="{FF2B5EF4-FFF2-40B4-BE49-F238E27FC236}">
                <a16:creationId xmlns:a16="http://schemas.microsoft.com/office/drawing/2014/main" id="{E57A2D9F-61E4-43DD-AEE4-7DB03212C80F}"/>
              </a:ext>
              <a:ext uri="{C183D7F6-B498-43B3-948B-1728B52AA6E4}">
                <adec:decorative xmlns:adec="http://schemas.microsoft.com/office/drawing/2017/decorative" val="1"/>
              </a:ext>
            </a:extLst>
          </p:cNvPr>
          <p:cNvSpPr/>
          <p:nvPr userDrawn="1"/>
        </p:nvSpPr>
        <p:spPr>
          <a:xfrm>
            <a:off x="0" y="0"/>
            <a:ext cx="504000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solidFill>
                <a:schemeClr val="bg1"/>
              </a:solidFill>
              <a:latin typeface="Public Sans SemiBold" pitchFamily="2" charset="0"/>
            </a:endParaRPr>
          </a:p>
        </p:txBody>
      </p:sp>
      <p:sp>
        <p:nvSpPr>
          <p:cNvPr id="2" name="Title 1"/>
          <p:cNvSpPr>
            <a:spLocks noGrp="1"/>
          </p:cNvSpPr>
          <p:nvPr>
            <p:ph type="ctrTitle" hasCustomPrompt="1"/>
          </p:nvPr>
        </p:nvSpPr>
        <p:spPr>
          <a:xfrm>
            <a:off x="360001" y="1118380"/>
            <a:ext cx="4500000" cy="2679008"/>
          </a:xfrm>
          <a:ln>
            <a:noFill/>
          </a:ln>
        </p:spPr>
        <p:txBody>
          <a:bodyPr anchor="b">
            <a:normAutofit/>
          </a:bodyPr>
          <a:lstStyle>
            <a:lvl1pPr algn="l">
              <a:lnSpc>
                <a:spcPct val="90000"/>
              </a:lnSpc>
              <a:defRPr sz="4800">
                <a:solidFill>
                  <a:schemeClr val="bg1"/>
                </a:solidFill>
              </a:defRPr>
            </a:lvl1pPr>
          </a:lstStyle>
          <a:p>
            <a:r>
              <a:rPr lang="en-US"/>
              <a:t>Presentation title 7</a:t>
            </a:r>
          </a:p>
        </p:txBody>
      </p:sp>
      <p:sp>
        <p:nvSpPr>
          <p:cNvPr id="11" name="Text Placeholder 10">
            <a:extLst>
              <a:ext uri="{FF2B5EF4-FFF2-40B4-BE49-F238E27FC236}">
                <a16:creationId xmlns:a16="http://schemas.microsoft.com/office/drawing/2014/main" id="{AA33BD13-5953-47AF-A601-951A768FEDA1}"/>
              </a:ext>
            </a:extLst>
          </p:cNvPr>
          <p:cNvSpPr>
            <a:spLocks noGrp="1"/>
          </p:cNvSpPr>
          <p:nvPr>
            <p:ph type="body" sz="quarter" idx="10" hasCustomPrompt="1"/>
          </p:nvPr>
        </p:nvSpPr>
        <p:spPr>
          <a:xfrm>
            <a:off x="360001" y="3960000"/>
            <a:ext cx="4500000" cy="1176813"/>
          </a:xfrm>
        </p:spPr>
        <p:txBody>
          <a:bodyPr anchor="t">
            <a:noAutofit/>
          </a:bodyPr>
          <a:lstStyle>
            <a:lvl1pPr>
              <a:defRPr sz="2000">
                <a:solidFill>
                  <a:schemeClr val="bg1"/>
                </a:solidFill>
                <a:latin typeface="+mj-lt"/>
              </a:defRPr>
            </a:lvl1pPr>
            <a:lvl2pPr>
              <a:defRPr sz="2000">
                <a:solidFill>
                  <a:schemeClr val="bg1"/>
                </a:solidFill>
              </a:defRPr>
            </a:lvl2pPr>
            <a:lvl3pPr>
              <a:defRPr sz="2000">
                <a:solidFill>
                  <a:schemeClr val="bg1"/>
                </a:solidFill>
              </a:defRPr>
            </a:lvl3pPr>
            <a:lvl4pPr>
              <a:defRPr sz="2000">
                <a:solidFill>
                  <a:schemeClr val="bg1"/>
                </a:solidFill>
              </a:defRPr>
            </a:lvl4pPr>
            <a:lvl5pPr>
              <a:defRPr sz="2000">
                <a:solidFill>
                  <a:schemeClr val="bg1"/>
                </a:solidFill>
              </a:defRPr>
            </a:lvl5pPr>
          </a:lstStyle>
          <a:p>
            <a:pPr lvl="0"/>
            <a:r>
              <a:rPr lang="en-US"/>
              <a:t>Subtitle</a:t>
            </a:r>
          </a:p>
        </p:txBody>
      </p:sp>
      <p:sp>
        <p:nvSpPr>
          <p:cNvPr id="15" name="Text Placeholder 14">
            <a:extLst>
              <a:ext uri="{FF2B5EF4-FFF2-40B4-BE49-F238E27FC236}">
                <a16:creationId xmlns:a16="http://schemas.microsoft.com/office/drawing/2014/main" id="{B9280053-307C-4D8A-BF45-7B6743FA55E3}"/>
              </a:ext>
            </a:extLst>
          </p:cNvPr>
          <p:cNvSpPr>
            <a:spLocks noGrp="1"/>
          </p:cNvSpPr>
          <p:nvPr>
            <p:ph type="body" sz="quarter" idx="11" hasCustomPrompt="1"/>
          </p:nvPr>
        </p:nvSpPr>
        <p:spPr>
          <a:xfrm>
            <a:off x="8100000" y="3924000"/>
            <a:ext cx="2338228" cy="1062997"/>
          </a:xfrm>
        </p:spPr>
        <p:txBody>
          <a:bodyPr>
            <a:noAutofit/>
          </a:bodyPr>
          <a:lstStyle>
            <a:lvl1pPr>
              <a:lnSpc>
                <a:spcPct val="100000"/>
              </a:lnSpc>
              <a:spcAft>
                <a:spcPts val="0"/>
              </a:spcAft>
              <a:defRPr sz="1600" b="0">
                <a:solidFill>
                  <a:schemeClr val="tx1"/>
                </a:solidFill>
                <a:latin typeface="Public Sans SemiBold" pitchFamily="2" charset="0"/>
              </a:defRPr>
            </a:lvl1pPr>
            <a:lvl2pPr>
              <a:lnSpc>
                <a:spcPct val="100000"/>
              </a:lnSpc>
              <a:spcAft>
                <a:spcPts val="0"/>
              </a:spcAft>
              <a:defRPr sz="1600">
                <a:solidFill>
                  <a:schemeClr val="tx1"/>
                </a:solidFill>
                <a:latin typeface="+mn-lt"/>
              </a:defRPr>
            </a:lvl2pPr>
            <a:lvl3pPr marL="0" indent="0">
              <a:buNone/>
              <a:defRPr sz="2000">
                <a:solidFill>
                  <a:schemeClr val="bg1"/>
                </a:solidFill>
              </a:defRPr>
            </a:lvl3pPr>
            <a:lvl4pPr>
              <a:defRPr sz="2000">
                <a:solidFill>
                  <a:schemeClr val="bg1"/>
                </a:solidFill>
              </a:defRPr>
            </a:lvl4pPr>
            <a:lvl5pPr>
              <a:defRPr sz="2000">
                <a:solidFill>
                  <a:schemeClr val="bg1"/>
                </a:solidFill>
              </a:defRPr>
            </a:lvl5pPr>
          </a:lstStyle>
          <a:p>
            <a:pPr lvl="0"/>
            <a:r>
              <a:rPr lang="en-US"/>
              <a:t>Presenter name</a:t>
            </a:r>
          </a:p>
          <a:p>
            <a:pPr lvl="1"/>
            <a:r>
              <a:rPr lang="en-US"/>
              <a:t>Presenter title</a:t>
            </a:r>
          </a:p>
        </p:txBody>
      </p:sp>
      <p:sp>
        <p:nvSpPr>
          <p:cNvPr id="16" name="Text Placeholder 14">
            <a:extLst>
              <a:ext uri="{FF2B5EF4-FFF2-40B4-BE49-F238E27FC236}">
                <a16:creationId xmlns:a16="http://schemas.microsoft.com/office/drawing/2014/main" id="{0B9A9D47-05D2-409D-A941-8374F9F8E2D4}"/>
              </a:ext>
            </a:extLst>
          </p:cNvPr>
          <p:cNvSpPr>
            <a:spLocks noGrp="1"/>
          </p:cNvSpPr>
          <p:nvPr>
            <p:ph type="body" sz="quarter" idx="12" hasCustomPrompt="1"/>
          </p:nvPr>
        </p:nvSpPr>
        <p:spPr>
          <a:xfrm>
            <a:off x="360000" y="6120001"/>
            <a:ext cx="2700000" cy="280136"/>
          </a:xfrm>
        </p:spPr>
        <p:txBody>
          <a:bodyPr anchor="t">
            <a:noAutofit/>
          </a:bodyPr>
          <a:lstStyle>
            <a:lvl1pPr algn="l">
              <a:defRPr sz="1600" b="0">
                <a:solidFill>
                  <a:schemeClr val="bg1"/>
                </a:solidFill>
                <a:latin typeface="+mn-lt"/>
              </a:defRPr>
            </a:lvl1pPr>
            <a:lvl2pPr>
              <a:defRPr sz="1600">
                <a:solidFill>
                  <a:schemeClr val="bg1"/>
                </a:solidFill>
              </a:defRPr>
            </a:lvl2pPr>
            <a:lvl3pPr marL="0" indent="0">
              <a:buNone/>
              <a:defRPr sz="2000">
                <a:solidFill>
                  <a:schemeClr val="bg1"/>
                </a:solidFill>
              </a:defRPr>
            </a:lvl3pPr>
            <a:lvl4pPr>
              <a:defRPr sz="2000">
                <a:solidFill>
                  <a:schemeClr val="bg1"/>
                </a:solidFill>
              </a:defRPr>
            </a:lvl4pPr>
            <a:lvl5pPr>
              <a:defRPr sz="2000">
                <a:solidFill>
                  <a:schemeClr val="bg1"/>
                </a:solidFill>
              </a:defRPr>
            </a:lvl5pPr>
          </a:lstStyle>
          <a:p>
            <a:pPr lvl="0"/>
            <a:r>
              <a:rPr lang="en-US"/>
              <a:t>00 Month 20YY</a:t>
            </a:r>
          </a:p>
        </p:txBody>
      </p:sp>
      <p:sp>
        <p:nvSpPr>
          <p:cNvPr id="20" name="Footer Placeholder 4">
            <a:extLst>
              <a:ext uri="{FF2B5EF4-FFF2-40B4-BE49-F238E27FC236}">
                <a16:creationId xmlns:a16="http://schemas.microsoft.com/office/drawing/2014/main" id="{E3775B0C-7FFD-4E7F-AC26-D5F1E787B1CC}"/>
              </a:ext>
            </a:extLst>
          </p:cNvPr>
          <p:cNvSpPr>
            <a:spLocks noGrp="1"/>
          </p:cNvSpPr>
          <p:nvPr>
            <p:ph type="ftr" sz="quarter" idx="3"/>
          </p:nvPr>
        </p:nvSpPr>
        <p:spPr>
          <a:xfrm>
            <a:off x="360000" y="359999"/>
            <a:ext cx="4500000" cy="512197"/>
          </a:xfrm>
          <a:prstGeom prst="rect">
            <a:avLst/>
          </a:prstGeom>
        </p:spPr>
        <p:txBody>
          <a:bodyPr vert="horz" lIns="0" tIns="0" rIns="0" bIns="0" rtlCol="0" anchor="t"/>
          <a:lstStyle>
            <a:lvl1pPr algn="l">
              <a:defRPr sz="1400">
                <a:solidFill>
                  <a:schemeClr val="bg1"/>
                </a:solidFill>
                <a:latin typeface="Public Sans SemiBold" pitchFamily="2" charset="0"/>
              </a:defRPr>
            </a:lvl1pPr>
          </a:lstStyle>
          <a:p>
            <a:r>
              <a:rPr lang="en-US"/>
              <a:t>HealthShare NSW</a:t>
            </a:r>
            <a:endParaRPr lang="en-AU"/>
          </a:p>
        </p:txBody>
      </p:sp>
    </p:spTree>
    <p:extLst>
      <p:ext uri="{BB962C8B-B14F-4D97-AF65-F5344CB8AC3E}">
        <p14:creationId xmlns:p14="http://schemas.microsoft.com/office/powerpoint/2010/main" val="1263405201"/>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Image and pullout text">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8B6F15D0-AE99-5E95-E10F-E8416680942A}"/>
              </a:ext>
            </a:extLst>
          </p:cNvPr>
          <p:cNvSpPr>
            <a:spLocks noGrp="1"/>
          </p:cNvSpPr>
          <p:nvPr>
            <p:ph type="title"/>
          </p:nvPr>
        </p:nvSpPr>
        <p:spPr>
          <a:xfrm>
            <a:off x="5400000" y="360000"/>
            <a:ext cx="5400000" cy="1008000"/>
          </a:xfrm>
        </p:spPr>
        <p:txBody>
          <a:bodyPr/>
          <a:lstStyle/>
          <a:p>
            <a:r>
              <a:rPr lang="en-US" noProof="0"/>
              <a:t>Click to edit Master title style</a:t>
            </a:r>
            <a:endParaRPr lang="en-AU" noProof="0"/>
          </a:p>
        </p:txBody>
      </p:sp>
      <p:cxnSp>
        <p:nvCxnSpPr>
          <p:cNvPr id="7" name="Straight Connector 6">
            <a:extLst>
              <a:ext uri="{FF2B5EF4-FFF2-40B4-BE49-F238E27FC236}">
                <a16:creationId xmlns:a16="http://schemas.microsoft.com/office/drawing/2014/main" id="{FDEA8E5D-F9A7-48AC-AF91-6754515E9D1B}"/>
              </a:ext>
              <a:ext uri="{C183D7F6-B498-43B3-948B-1728B52AA6E4}">
                <adec:decorative xmlns:adec="http://schemas.microsoft.com/office/drawing/2017/decorative" val="1"/>
              </a:ext>
            </a:extLst>
          </p:cNvPr>
          <p:cNvCxnSpPr>
            <a:cxnSpLocks/>
          </p:cNvCxnSpPr>
          <p:nvPr userDrawn="1"/>
        </p:nvCxnSpPr>
        <p:spPr>
          <a:xfrm>
            <a:off x="5220000" y="1800000"/>
            <a:ext cx="0" cy="4536000"/>
          </a:xfrm>
          <a:prstGeom prst="line">
            <a:avLst/>
          </a:prstGeom>
          <a:ln w="9525">
            <a:solidFill>
              <a:schemeClr val="tx2"/>
            </a:solidFill>
          </a:ln>
        </p:spPr>
        <p:style>
          <a:lnRef idx="1">
            <a:schemeClr val="accent1"/>
          </a:lnRef>
          <a:fillRef idx="0">
            <a:schemeClr val="accent1"/>
          </a:fillRef>
          <a:effectRef idx="0">
            <a:schemeClr val="accent1"/>
          </a:effectRef>
          <a:fontRef idx="minor">
            <a:schemeClr val="tx1"/>
          </a:fontRef>
        </p:style>
      </p:cxnSp>
      <p:sp>
        <p:nvSpPr>
          <p:cNvPr id="11" name="Text Placeholder 10">
            <a:extLst>
              <a:ext uri="{FF2B5EF4-FFF2-40B4-BE49-F238E27FC236}">
                <a16:creationId xmlns:a16="http://schemas.microsoft.com/office/drawing/2014/main" id="{2FAB4FCE-5DFB-4423-ADC8-E6C79ABBEDD2}"/>
              </a:ext>
            </a:extLst>
          </p:cNvPr>
          <p:cNvSpPr>
            <a:spLocks noGrp="1"/>
          </p:cNvSpPr>
          <p:nvPr>
            <p:ph type="body" sz="quarter" idx="14"/>
          </p:nvPr>
        </p:nvSpPr>
        <p:spPr>
          <a:xfrm>
            <a:off x="5400000" y="1800225"/>
            <a:ext cx="6407997" cy="4140000"/>
          </a:xfrm>
        </p:spPr>
        <p:txBody>
          <a:bodyPr>
            <a:noAutofit/>
          </a:bodyPr>
          <a:lstStyle>
            <a:lvl1pPr>
              <a:defRPr sz="3600">
                <a:solidFill>
                  <a:schemeClr val="tx2"/>
                </a:solidFill>
                <a:latin typeface="+mn-lt"/>
              </a:defRPr>
            </a:lvl1pPr>
            <a:lvl2pPr>
              <a:defRPr sz="1800">
                <a:solidFill>
                  <a:schemeClr val="tx2"/>
                </a:solidFill>
                <a:latin typeface="+mn-lt"/>
              </a:defRPr>
            </a:lvl2pPr>
            <a:lvl3pPr>
              <a:defRPr sz="3600">
                <a:solidFill>
                  <a:schemeClr val="bg2"/>
                </a:solidFill>
                <a:latin typeface="+mn-lt"/>
              </a:defRPr>
            </a:lvl3pPr>
            <a:lvl4pPr>
              <a:defRPr sz="3600">
                <a:solidFill>
                  <a:schemeClr val="bg2"/>
                </a:solidFill>
                <a:latin typeface="+mn-lt"/>
              </a:defRPr>
            </a:lvl4pPr>
            <a:lvl5pPr>
              <a:defRPr sz="3600">
                <a:solidFill>
                  <a:schemeClr val="bg2"/>
                </a:solidFill>
                <a:latin typeface="+mn-lt"/>
              </a:defRPr>
            </a:lvl5pPr>
          </a:lstStyle>
          <a:p>
            <a:pPr lvl="0"/>
            <a:r>
              <a:rPr lang="en-US" noProof="0"/>
              <a:t>Click to edit Master text styles</a:t>
            </a:r>
          </a:p>
          <a:p>
            <a:pPr lvl="1"/>
            <a:r>
              <a:rPr lang="en-US" noProof="0"/>
              <a:t>Second level</a:t>
            </a:r>
          </a:p>
        </p:txBody>
      </p:sp>
      <p:sp>
        <p:nvSpPr>
          <p:cNvPr id="9" name="Picture Placeholder 8">
            <a:extLst>
              <a:ext uri="{FF2B5EF4-FFF2-40B4-BE49-F238E27FC236}">
                <a16:creationId xmlns:a16="http://schemas.microsoft.com/office/drawing/2014/main" id="{516D7771-B92C-4B57-B3D3-8B15F5B9689C}"/>
              </a:ext>
              <a:ext uri="{C183D7F6-B498-43B3-948B-1728B52AA6E4}">
                <adec:decorative xmlns:adec="http://schemas.microsoft.com/office/drawing/2017/decorative" val="0"/>
              </a:ext>
            </a:extLst>
          </p:cNvPr>
          <p:cNvSpPr>
            <a:spLocks noGrp="1"/>
          </p:cNvSpPr>
          <p:nvPr>
            <p:ph type="pic" sz="quarter" idx="13"/>
          </p:nvPr>
        </p:nvSpPr>
        <p:spPr>
          <a:xfrm>
            <a:off x="0" y="0"/>
            <a:ext cx="5040000" cy="6858000"/>
          </a:xfrm>
        </p:spPr>
        <p:txBody>
          <a:bodyPr/>
          <a:lstStyle>
            <a:lvl1pPr>
              <a:defRPr>
                <a:solidFill>
                  <a:schemeClr val="tx2"/>
                </a:solidFill>
              </a:defRPr>
            </a:lvl1pPr>
          </a:lstStyle>
          <a:p>
            <a:r>
              <a:rPr lang="en-US" noProof="0"/>
              <a:t>Click icon to add picture</a:t>
            </a:r>
            <a:endParaRPr lang="en-AU" noProof="0"/>
          </a:p>
        </p:txBody>
      </p:sp>
      <p:sp>
        <p:nvSpPr>
          <p:cNvPr id="13" name="Text Placeholder 12">
            <a:extLst>
              <a:ext uri="{FF2B5EF4-FFF2-40B4-BE49-F238E27FC236}">
                <a16:creationId xmlns:a16="http://schemas.microsoft.com/office/drawing/2014/main" id="{518B06DF-F3D5-44F7-AB62-30A2ED1F46C7}"/>
              </a:ext>
            </a:extLst>
          </p:cNvPr>
          <p:cNvSpPr>
            <a:spLocks noGrp="1"/>
          </p:cNvSpPr>
          <p:nvPr>
            <p:ph type="body" sz="quarter" idx="15" hasCustomPrompt="1"/>
          </p:nvPr>
        </p:nvSpPr>
        <p:spPr>
          <a:xfrm>
            <a:off x="5400000" y="5976000"/>
            <a:ext cx="6407996" cy="360000"/>
          </a:xfrm>
        </p:spPr>
        <p:txBody>
          <a:bodyPr anchor="b">
            <a:noAutofit/>
          </a:bodyPr>
          <a:lstStyle>
            <a:lvl1pPr>
              <a:defRPr sz="1400">
                <a:solidFill>
                  <a:schemeClr val="tx2"/>
                </a:solidFill>
                <a:latin typeface="+mn-lt"/>
              </a:defRPr>
            </a:lvl1pPr>
          </a:lstStyle>
          <a:p>
            <a:pPr lvl="0"/>
            <a:r>
              <a:rPr lang="en-AU" noProof="0"/>
              <a:t>Caption</a:t>
            </a:r>
          </a:p>
        </p:txBody>
      </p:sp>
      <p:sp>
        <p:nvSpPr>
          <p:cNvPr id="2" name="Slide Number Placeholder 1">
            <a:extLst>
              <a:ext uri="{FF2B5EF4-FFF2-40B4-BE49-F238E27FC236}">
                <a16:creationId xmlns:a16="http://schemas.microsoft.com/office/drawing/2014/main" id="{A128877F-C33A-D522-FD46-F348296ACE01}"/>
              </a:ext>
            </a:extLst>
          </p:cNvPr>
          <p:cNvSpPr>
            <a:spLocks noGrp="1"/>
          </p:cNvSpPr>
          <p:nvPr>
            <p:ph type="sldNum" sz="quarter" idx="16"/>
          </p:nvPr>
        </p:nvSpPr>
        <p:spPr/>
        <p:txBody>
          <a:bodyPr/>
          <a:lstStyle/>
          <a:p>
            <a:fld id="{10A01DC5-1685-4615-8240-15192985C6A2}" type="slidenum">
              <a:rPr lang="en-AU" smtClean="0"/>
              <a:pPr/>
              <a:t>‹#›</a:t>
            </a:fld>
            <a:endParaRPr lang="en-AU"/>
          </a:p>
        </p:txBody>
      </p:sp>
    </p:spTree>
    <p:extLst>
      <p:ext uri="{BB962C8B-B14F-4D97-AF65-F5344CB8AC3E}">
        <p14:creationId xmlns:p14="http://schemas.microsoft.com/office/powerpoint/2010/main" val="1032796493"/>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Large quote">
    <p:spTree>
      <p:nvGrpSpPr>
        <p:cNvPr id="1" name=""/>
        <p:cNvGrpSpPr/>
        <p:nvPr/>
      </p:nvGrpSpPr>
      <p:grpSpPr>
        <a:xfrm>
          <a:off x="0" y="0"/>
          <a:ext cx="0" cy="0"/>
          <a:chOff x="0" y="0"/>
          <a:chExt cx="0" cy="0"/>
        </a:xfrm>
      </p:grpSpPr>
      <p:sp>
        <p:nvSpPr>
          <p:cNvPr id="2" name="Title 1"/>
          <p:cNvSpPr>
            <a:spLocks noGrp="1"/>
          </p:cNvSpPr>
          <p:nvPr>
            <p:ph type="title"/>
          </p:nvPr>
        </p:nvSpPr>
        <p:spPr>
          <a:xfrm>
            <a:off x="360000" y="359998"/>
            <a:ext cx="2520000" cy="5976002"/>
          </a:xfrm>
        </p:spPr>
        <p:txBody>
          <a:bodyPr>
            <a:noAutofit/>
          </a:bodyPr>
          <a:lstStyle>
            <a:lvl1pPr>
              <a:defRPr sz="1800">
                <a:latin typeface="+mj-lt"/>
              </a:defRPr>
            </a:lvl1pPr>
          </a:lstStyle>
          <a:p>
            <a:r>
              <a:rPr lang="en-US" noProof="0"/>
              <a:t>Click to edit Master title style</a:t>
            </a:r>
            <a:endParaRPr lang="en-AU" noProof="0"/>
          </a:p>
        </p:txBody>
      </p:sp>
      <p:cxnSp>
        <p:nvCxnSpPr>
          <p:cNvPr id="12" name="Straight Connector 11">
            <a:extLst>
              <a:ext uri="{FF2B5EF4-FFF2-40B4-BE49-F238E27FC236}">
                <a16:creationId xmlns:a16="http://schemas.microsoft.com/office/drawing/2014/main" id="{80B8F80F-22E3-47D7-8D99-80BFFDFB35CD}"/>
              </a:ext>
              <a:ext uri="{C183D7F6-B498-43B3-948B-1728B52AA6E4}">
                <adec:decorative xmlns:adec="http://schemas.microsoft.com/office/drawing/2017/decorative" val="1"/>
              </a:ext>
            </a:extLst>
          </p:cNvPr>
          <p:cNvCxnSpPr>
            <a:cxnSpLocks/>
          </p:cNvCxnSpPr>
          <p:nvPr userDrawn="1"/>
        </p:nvCxnSpPr>
        <p:spPr>
          <a:xfrm>
            <a:off x="3096000" y="360000"/>
            <a:ext cx="0" cy="597600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sp>
        <p:nvSpPr>
          <p:cNvPr id="11" name="Text Placeholder 10">
            <a:extLst>
              <a:ext uri="{FF2B5EF4-FFF2-40B4-BE49-F238E27FC236}">
                <a16:creationId xmlns:a16="http://schemas.microsoft.com/office/drawing/2014/main" id="{FBCA03EB-CF3D-4096-8D64-2420CB9A078B}"/>
              </a:ext>
            </a:extLst>
          </p:cNvPr>
          <p:cNvSpPr>
            <a:spLocks noGrp="1"/>
          </p:cNvSpPr>
          <p:nvPr>
            <p:ph type="body" sz="quarter" idx="13"/>
          </p:nvPr>
        </p:nvSpPr>
        <p:spPr>
          <a:xfrm>
            <a:off x="3312002" y="360000"/>
            <a:ext cx="7560000" cy="5976000"/>
          </a:xfrm>
        </p:spPr>
        <p:txBody>
          <a:bodyPr numCol="1" spcCol="180000"/>
          <a:lstStyle>
            <a:lvl1pPr>
              <a:defRPr sz="3600">
                <a:solidFill>
                  <a:schemeClr val="tx2"/>
                </a:solidFill>
              </a:defRPr>
            </a:lvl1pPr>
            <a:lvl2pPr>
              <a:defRPr sz="1800">
                <a:solidFill>
                  <a:schemeClr val="tx2"/>
                </a:solidFill>
                <a:latin typeface="+mn-lt"/>
              </a:defRPr>
            </a:lvl2pPr>
          </a:lstStyle>
          <a:p>
            <a:pPr lvl="0"/>
            <a:r>
              <a:rPr lang="en-US" noProof="0"/>
              <a:t>Click to edit Master text styles</a:t>
            </a:r>
          </a:p>
          <a:p>
            <a:pPr lvl="1"/>
            <a:r>
              <a:rPr lang="en-US" noProof="0"/>
              <a:t>Second level</a:t>
            </a:r>
          </a:p>
        </p:txBody>
      </p:sp>
      <p:sp>
        <p:nvSpPr>
          <p:cNvPr id="7" name="Slide Number Placeholder 6"/>
          <p:cNvSpPr>
            <a:spLocks noGrp="1"/>
          </p:cNvSpPr>
          <p:nvPr>
            <p:ph type="sldNum" sz="quarter" idx="12"/>
          </p:nvPr>
        </p:nvSpPr>
        <p:spPr/>
        <p:txBody>
          <a:bodyPr/>
          <a:lstStyle/>
          <a:p>
            <a:fld id="{10A01DC5-1685-4615-8240-15192985C6A2}" type="slidenum">
              <a:rPr lang="en-AU" smtClean="0"/>
              <a:t>‹#›</a:t>
            </a:fld>
            <a:endParaRPr lang="en-AU"/>
          </a:p>
        </p:txBody>
      </p:sp>
    </p:spTree>
    <p:extLst>
      <p:ext uri="{BB962C8B-B14F-4D97-AF65-F5344CB8AC3E}">
        <p14:creationId xmlns:p14="http://schemas.microsoft.com/office/powerpoint/2010/main" val="769491540"/>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One column multi-content">
    <p:bg>
      <p:bgPr>
        <a:solidFill>
          <a:schemeClr val="bg1"/>
        </a:solidFill>
        <a:effectLst/>
      </p:bgPr>
    </p:bg>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F5257F9B-C715-D998-280B-B0490FAB9D0D}"/>
              </a:ext>
            </a:extLst>
          </p:cNvPr>
          <p:cNvSpPr>
            <a:spLocks noGrp="1"/>
          </p:cNvSpPr>
          <p:nvPr>
            <p:ph type="title"/>
          </p:nvPr>
        </p:nvSpPr>
        <p:spPr/>
        <p:txBody>
          <a:bodyPr/>
          <a:lstStyle>
            <a:lvl1pPr>
              <a:defRPr/>
            </a:lvl1pPr>
          </a:lstStyle>
          <a:p>
            <a:r>
              <a:rPr lang="en-US" noProof="0"/>
              <a:t>Click to edit Master title style</a:t>
            </a:r>
            <a:endParaRPr lang="en-AU" noProof="0"/>
          </a:p>
        </p:txBody>
      </p:sp>
      <p:cxnSp>
        <p:nvCxnSpPr>
          <p:cNvPr id="8" name="Straight Connector 7">
            <a:extLst>
              <a:ext uri="{FF2B5EF4-FFF2-40B4-BE49-F238E27FC236}">
                <a16:creationId xmlns:a16="http://schemas.microsoft.com/office/drawing/2014/main" id="{4220CACA-3621-403A-9123-4490A23AF647}"/>
              </a:ext>
              <a:ext uri="{C183D7F6-B498-43B3-948B-1728B52AA6E4}">
                <adec:decorative xmlns:adec="http://schemas.microsoft.com/office/drawing/2017/decorative" val="1"/>
              </a:ext>
            </a:extLst>
          </p:cNvPr>
          <p:cNvCxnSpPr/>
          <p:nvPr userDrawn="1"/>
        </p:nvCxnSpPr>
        <p:spPr>
          <a:xfrm>
            <a:off x="360000" y="1548000"/>
            <a:ext cx="11484000" cy="0"/>
          </a:xfrm>
          <a:prstGeom prst="line">
            <a:avLst/>
          </a:prstGeom>
          <a:ln w="9525">
            <a:solidFill>
              <a:schemeClr val="tx2"/>
            </a:solidFill>
          </a:ln>
        </p:spPr>
        <p:style>
          <a:lnRef idx="1">
            <a:schemeClr val="accent1"/>
          </a:lnRef>
          <a:fillRef idx="0">
            <a:schemeClr val="accent1"/>
          </a:fillRef>
          <a:effectRef idx="0">
            <a:schemeClr val="accent1"/>
          </a:effectRef>
          <a:fontRef idx="minor">
            <a:schemeClr val="tx1"/>
          </a:fontRef>
        </p:style>
      </p:cxnSp>
      <p:sp>
        <p:nvSpPr>
          <p:cNvPr id="11" name="Content Placeholder 2">
            <a:extLst>
              <a:ext uri="{FF2B5EF4-FFF2-40B4-BE49-F238E27FC236}">
                <a16:creationId xmlns:a16="http://schemas.microsoft.com/office/drawing/2014/main" id="{D33CF678-37C5-4AFF-90FB-A262BBC7A331}"/>
              </a:ext>
            </a:extLst>
          </p:cNvPr>
          <p:cNvSpPr>
            <a:spLocks noGrp="1"/>
          </p:cNvSpPr>
          <p:nvPr>
            <p:ph idx="1"/>
          </p:nvPr>
        </p:nvSpPr>
        <p:spPr>
          <a:xfrm>
            <a:off x="360000" y="1799999"/>
            <a:ext cx="11484000" cy="4320000"/>
          </a:xfrm>
        </p:spPr>
        <p:txBody>
          <a:bodyPr/>
          <a:lstStyle>
            <a:lvl1pPr>
              <a:defRPr>
                <a:solidFill>
                  <a:schemeClr val="tx2"/>
                </a:solidFill>
                <a:latin typeface="+mn-l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AU" noProof="0"/>
          </a:p>
        </p:txBody>
      </p:sp>
      <p:cxnSp>
        <p:nvCxnSpPr>
          <p:cNvPr id="10" name="Straight Connector 9">
            <a:extLst>
              <a:ext uri="{FF2B5EF4-FFF2-40B4-BE49-F238E27FC236}">
                <a16:creationId xmlns:a16="http://schemas.microsoft.com/office/drawing/2014/main" id="{C1C68106-4483-643D-2F20-EDD5AEDB960D}"/>
              </a:ext>
              <a:ext uri="{C183D7F6-B498-43B3-948B-1728B52AA6E4}">
                <adec:decorative xmlns:adec="http://schemas.microsoft.com/office/drawing/2017/decorative" val="1"/>
              </a:ext>
            </a:extLst>
          </p:cNvPr>
          <p:cNvCxnSpPr/>
          <p:nvPr userDrawn="1"/>
        </p:nvCxnSpPr>
        <p:spPr>
          <a:xfrm>
            <a:off x="360000" y="6300000"/>
            <a:ext cx="11484000" cy="0"/>
          </a:xfrm>
          <a:prstGeom prst="line">
            <a:avLst/>
          </a:prstGeom>
          <a:ln w="9525">
            <a:solidFill>
              <a:schemeClr val="tx2"/>
            </a:solidFill>
          </a:ln>
        </p:spPr>
        <p:style>
          <a:lnRef idx="1">
            <a:schemeClr val="accent1"/>
          </a:lnRef>
          <a:fillRef idx="0">
            <a:schemeClr val="accent1"/>
          </a:fillRef>
          <a:effectRef idx="0">
            <a:schemeClr val="accent1"/>
          </a:effectRef>
          <a:fontRef idx="minor">
            <a:schemeClr val="tx1"/>
          </a:fontRef>
        </p:style>
      </p:cxnSp>
      <p:sp>
        <p:nvSpPr>
          <p:cNvPr id="5" name="Slide Number Placeholder 4">
            <a:extLst>
              <a:ext uri="{FF2B5EF4-FFF2-40B4-BE49-F238E27FC236}">
                <a16:creationId xmlns:a16="http://schemas.microsoft.com/office/drawing/2014/main" id="{09B0793B-9A9E-76CD-2FEC-E2CDF54AF066}"/>
              </a:ext>
            </a:extLst>
          </p:cNvPr>
          <p:cNvSpPr>
            <a:spLocks noGrp="1"/>
          </p:cNvSpPr>
          <p:nvPr>
            <p:ph type="sldNum" sz="quarter" idx="10"/>
          </p:nvPr>
        </p:nvSpPr>
        <p:spPr/>
        <p:txBody>
          <a:bodyPr/>
          <a:lstStyle/>
          <a:p>
            <a:fld id="{10A01DC5-1685-4615-8240-15192985C6A2}" type="slidenum">
              <a:rPr lang="en-AU" smtClean="0"/>
              <a:pPr/>
              <a:t>‹#›</a:t>
            </a:fld>
            <a:endParaRPr lang="en-AU"/>
          </a:p>
        </p:txBody>
      </p:sp>
    </p:spTree>
    <p:extLst>
      <p:ext uri="{BB962C8B-B14F-4D97-AF65-F5344CB8AC3E}">
        <p14:creationId xmlns:p14="http://schemas.microsoft.com/office/powerpoint/2010/main" val="2808778138"/>
      </p:ext>
    </p:extLst>
  </p:cSld>
  <p:clrMapOvr>
    <a:masterClrMapping/>
  </p:clrMapOvr>
  <p:extLst>
    <p:ext uri="{DCECCB84-F9BA-43D5-87BE-67443E8EF086}">
      <p15:sldGuideLst xmlns:p15="http://schemas.microsoft.com/office/powerpoint/2012/main">
        <p15:guide id="1" orient="horz" pos="4224">
          <p15:clr>
            <a:srgbClr val="FBAE40"/>
          </p15:clr>
        </p15:guide>
        <p15:guide id="2" pos="3840">
          <p15:clr>
            <a:srgbClr val="FBAE40"/>
          </p15:clr>
        </p15:guide>
      </p15:sldGuideLst>
    </p:ext>
  </p:extLst>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Two column multi-content">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42CE0587-CE28-E673-2798-12F5DFA4543B}"/>
              </a:ext>
            </a:extLst>
          </p:cNvPr>
          <p:cNvSpPr>
            <a:spLocks noGrp="1"/>
          </p:cNvSpPr>
          <p:nvPr>
            <p:ph type="title"/>
          </p:nvPr>
        </p:nvSpPr>
        <p:spPr/>
        <p:txBody>
          <a:bodyPr/>
          <a:lstStyle/>
          <a:p>
            <a:r>
              <a:rPr lang="en-US" noProof="0"/>
              <a:t>Click to edit Master title style</a:t>
            </a:r>
            <a:endParaRPr lang="en-AU" noProof="0"/>
          </a:p>
        </p:txBody>
      </p:sp>
      <p:cxnSp>
        <p:nvCxnSpPr>
          <p:cNvPr id="7" name="Straight Connector 6">
            <a:extLst>
              <a:ext uri="{FF2B5EF4-FFF2-40B4-BE49-F238E27FC236}">
                <a16:creationId xmlns:a16="http://schemas.microsoft.com/office/drawing/2014/main" id="{FDEA8E5D-F9A7-48AC-AF91-6754515E9D1B}"/>
              </a:ext>
              <a:ext uri="{C183D7F6-B498-43B3-948B-1728B52AA6E4}">
                <adec:decorative xmlns:adec="http://schemas.microsoft.com/office/drawing/2017/decorative" val="1"/>
              </a:ext>
            </a:extLst>
          </p:cNvPr>
          <p:cNvCxnSpPr/>
          <p:nvPr userDrawn="1"/>
        </p:nvCxnSpPr>
        <p:spPr>
          <a:xfrm>
            <a:off x="360000" y="1548000"/>
            <a:ext cx="11484000" cy="0"/>
          </a:xfrm>
          <a:prstGeom prst="line">
            <a:avLst/>
          </a:prstGeom>
          <a:ln w="9525">
            <a:solidFill>
              <a:schemeClr val="tx2"/>
            </a:solidFill>
          </a:ln>
        </p:spPr>
        <p:style>
          <a:lnRef idx="1">
            <a:schemeClr val="accent1"/>
          </a:lnRef>
          <a:fillRef idx="0">
            <a:schemeClr val="accent1"/>
          </a:fillRef>
          <a:effectRef idx="0">
            <a:schemeClr val="accent1"/>
          </a:effectRef>
          <a:fontRef idx="minor">
            <a:schemeClr val="tx1"/>
          </a:fontRef>
        </p:style>
      </p:cxnSp>
      <p:sp>
        <p:nvSpPr>
          <p:cNvPr id="3" name="Content Placeholder 2"/>
          <p:cNvSpPr>
            <a:spLocks noGrp="1"/>
          </p:cNvSpPr>
          <p:nvPr>
            <p:ph idx="1"/>
          </p:nvPr>
        </p:nvSpPr>
        <p:spPr>
          <a:xfrm>
            <a:off x="360000" y="1800000"/>
            <a:ext cx="11473200" cy="4320000"/>
          </a:xfrm>
        </p:spPr>
        <p:txBody>
          <a:bodyPr numCol="2" spcCol="180000"/>
          <a:lstStyle>
            <a:lvl1pPr>
              <a:defRPr sz="2000">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AU" noProof="0"/>
          </a:p>
        </p:txBody>
      </p:sp>
      <p:cxnSp>
        <p:nvCxnSpPr>
          <p:cNvPr id="9" name="Straight Connector 8">
            <a:extLst>
              <a:ext uri="{FF2B5EF4-FFF2-40B4-BE49-F238E27FC236}">
                <a16:creationId xmlns:a16="http://schemas.microsoft.com/office/drawing/2014/main" id="{13DA8821-872D-DA98-FD86-2667B05FAE90}"/>
              </a:ext>
              <a:ext uri="{C183D7F6-B498-43B3-948B-1728B52AA6E4}">
                <adec:decorative xmlns:adec="http://schemas.microsoft.com/office/drawing/2017/decorative" val="1"/>
              </a:ext>
            </a:extLst>
          </p:cNvPr>
          <p:cNvCxnSpPr/>
          <p:nvPr userDrawn="1"/>
        </p:nvCxnSpPr>
        <p:spPr>
          <a:xfrm>
            <a:off x="360000" y="6300000"/>
            <a:ext cx="11484000" cy="0"/>
          </a:xfrm>
          <a:prstGeom prst="line">
            <a:avLst/>
          </a:prstGeom>
          <a:ln w="9525">
            <a:solidFill>
              <a:schemeClr val="tx2"/>
            </a:solidFill>
          </a:ln>
        </p:spPr>
        <p:style>
          <a:lnRef idx="1">
            <a:schemeClr val="accent1"/>
          </a:lnRef>
          <a:fillRef idx="0">
            <a:schemeClr val="accent1"/>
          </a:fillRef>
          <a:effectRef idx="0">
            <a:schemeClr val="accent1"/>
          </a:effectRef>
          <a:fontRef idx="minor">
            <a:schemeClr val="tx1"/>
          </a:fontRef>
        </p:style>
      </p:cxnSp>
      <p:sp>
        <p:nvSpPr>
          <p:cNvPr id="5" name="Slide Number Placeholder 4">
            <a:extLst>
              <a:ext uri="{FF2B5EF4-FFF2-40B4-BE49-F238E27FC236}">
                <a16:creationId xmlns:a16="http://schemas.microsoft.com/office/drawing/2014/main" id="{81B646BC-5BB3-E31B-1A9E-AD82558D7FE8}"/>
              </a:ext>
            </a:extLst>
          </p:cNvPr>
          <p:cNvSpPr>
            <a:spLocks noGrp="1"/>
          </p:cNvSpPr>
          <p:nvPr>
            <p:ph type="sldNum" sz="quarter" idx="10"/>
          </p:nvPr>
        </p:nvSpPr>
        <p:spPr/>
        <p:txBody>
          <a:bodyPr/>
          <a:lstStyle/>
          <a:p>
            <a:fld id="{10A01DC5-1685-4615-8240-15192985C6A2}" type="slidenum">
              <a:rPr lang="en-AU" smtClean="0"/>
              <a:pPr/>
              <a:t>‹#›</a:t>
            </a:fld>
            <a:endParaRPr lang="en-AU"/>
          </a:p>
        </p:txBody>
      </p:sp>
    </p:spTree>
    <p:extLst>
      <p:ext uri="{BB962C8B-B14F-4D97-AF65-F5344CB8AC3E}">
        <p14:creationId xmlns:p14="http://schemas.microsoft.com/office/powerpoint/2010/main" val="3209738660"/>
      </p:ext>
    </p:extLst>
  </p:cSld>
  <p:clrMapOvr>
    <a:masterClrMapping/>
  </p:clrMapOvr>
  <p:extLst>
    <p:ext uri="{DCECCB84-F9BA-43D5-87BE-67443E8EF086}">
      <p15:sldGuideLst xmlns:p15="http://schemas.microsoft.com/office/powerpoint/2012/main">
        <p15:guide id="1" orient="horz" pos="4224">
          <p15:clr>
            <a:srgbClr val="FBAE40"/>
          </p15:clr>
        </p15:guide>
        <p15:guide id="2" pos="3840">
          <p15:clr>
            <a:srgbClr val="FBAE40"/>
          </p15:clr>
        </p15:guide>
      </p15:sldGuideLst>
    </p:ext>
  </p:extLst>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Text box and two column multi-content">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249C3ABC-6C4C-FAD8-5C90-97C9B2C4F508}"/>
              </a:ext>
            </a:extLst>
          </p:cNvPr>
          <p:cNvSpPr>
            <a:spLocks noGrp="1"/>
          </p:cNvSpPr>
          <p:nvPr>
            <p:ph type="title"/>
          </p:nvPr>
        </p:nvSpPr>
        <p:spPr/>
        <p:txBody>
          <a:bodyPr/>
          <a:lstStyle/>
          <a:p>
            <a:r>
              <a:rPr lang="en-US" noProof="0"/>
              <a:t>Click to edit Master title style</a:t>
            </a:r>
            <a:endParaRPr lang="en-AU" noProof="0"/>
          </a:p>
        </p:txBody>
      </p:sp>
      <p:sp>
        <p:nvSpPr>
          <p:cNvPr id="9" name="Text Placeholder 8">
            <a:extLst>
              <a:ext uri="{FF2B5EF4-FFF2-40B4-BE49-F238E27FC236}">
                <a16:creationId xmlns:a16="http://schemas.microsoft.com/office/drawing/2014/main" id="{A728366C-8E0F-43D3-99CB-DE12D7F372E5}"/>
              </a:ext>
            </a:extLst>
          </p:cNvPr>
          <p:cNvSpPr>
            <a:spLocks noGrp="1"/>
          </p:cNvSpPr>
          <p:nvPr>
            <p:ph type="body" sz="quarter" idx="13"/>
          </p:nvPr>
        </p:nvSpPr>
        <p:spPr>
          <a:xfrm>
            <a:off x="360000" y="1800001"/>
            <a:ext cx="4680000" cy="4319998"/>
          </a:xfrm>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AU" noProof="0"/>
          </a:p>
        </p:txBody>
      </p:sp>
      <p:sp>
        <p:nvSpPr>
          <p:cNvPr id="3" name="Content Placeholder 2"/>
          <p:cNvSpPr>
            <a:spLocks noGrp="1"/>
          </p:cNvSpPr>
          <p:nvPr>
            <p:ph idx="1"/>
          </p:nvPr>
        </p:nvSpPr>
        <p:spPr>
          <a:xfrm>
            <a:off x="5220000" y="1800001"/>
            <a:ext cx="6624000" cy="4319998"/>
          </a:xfrm>
        </p:spPr>
        <p:txBody>
          <a:bodyPr numCol="2" spcCol="180000"/>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AU" noProof="0"/>
          </a:p>
        </p:txBody>
      </p:sp>
      <p:sp>
        <p:nvSpPr>
          <p:cNvPr id="5" name="Slide Number Placeholder 4">
            <a:extLst>
              <a:ext uri="{FF2B5EF4-FFF2-40B4-BE49-F238E27FC236}">
                <a16:creationId xmlns:a16="http://schemas.microsoft.com/office/drawing/2014/main" id="{CF044F22-50EB-721D-DCB8-73255FFA7E27}"/>
              </a:ext>
            </a:extLst>
          </p:cNvPr>
          <p:cNvSpPr>
            <a:spLocks noGrp="1"/>
          </p:cNvSpPr>
          <p:nvPr>
            <p:ph type="sldNum" sz="quarter" idx="14"/>
          </p:nvPr>
        </p:nvSpPr>
        <p:spPr/>
        <p:txBody>
          <a:bodyPr/>
          <a:lstStyle/>
          <a:p>
            <a:fld id="{10A01DC5-1685-4615-8240-15192985C6A2}" type="slidenum">
              <a:rPr lang="en-AU" smtClean="0"/>
              <a:pPr/>
              <a:t>‹#›</a:t>
            </a:fld>
            <a:endParaRPr lang="en-AU"/>
          </a:p>
        </p:txBody>
      </p:sp>
      <p:cxnSp>
        <p:nvCxnSpPr>
          <p:cNvPr id="2" name="Straight Connector 1">
            <a:extLst>
              <a:ext uri="{FF2B5EF4-FFF2-40B4-BE49-F238E27FC236}">
                <a16:creationId xmlns:a16="http://schemas.microsoft.com/office/drawing/2014/main" id="{744D20A8-16DD-B371-5615-4D15FFA8E14E}"/>
              </a:ext>
              <a:ext uri="{C183D7F6-B498-43B3-948B-1728B52AA6E4}">
                <adec:decorative xmlns:adec="http://schemas.microsoft.com/office/drawing/2017/decorative" val="1"/>
              </a:ext>
            </a:extLst>
          </p:cNvPr>
          <p:cNvCxnSpPr/>
          <p:nvPr userDrawn="1"/>
        </p:nvCxnSpPr>
        <p:spPr>
          <a:xfrm>
            <a:off x="360000" y="1548000"/>
            <a:ext cx="11484000" cy="0"/>
          </a:xfrm>
          <a:prstGeom prst="line">
            <a:avLst/>
          </a:prstGeom>
          <a:ln w="9525">
            <a:solidFill>
              <a:schemeClr val="tx2"/>
            </a:solidFill>
          </a:ln>
        </p:spPr>
        <p:style>
          <a:lnRef idx="1">
            <a:schemeClr val="accent1"/>
          </a:lnRef>
          <a:fillRef idx="0">
            <a:schemeClr val="accent1"/>
          </a:fillRef>
          <a:effectRef idx="0">
            <a:schemeClr val="accent1"/>
          </a:effectRef>
          <a:fontRef idx="minor">
            <a:schemeClr val="tx1"/>
          </a:fontRef>
        </p:style>
      </p:cxnSp>
      <p:cxnSp>
        <p:nvCxnSpPr>
          <p:cNvPr id="6" name="Straight Connector 5">
            <a:extLst>
              <a:ext uri="{FF2B5EF4-FFF2-40B4-BE49-F238E27FC236}">
                <a16:creationId xmlns:a16="http://schemas.microsoft.com/office/drawing/2014/main" id="{5936DDE1-767D-85F4-6C00-9704DC26C59D}"/>
              </a:ext>
              <a:ext uri="{C183D7F6-B498-43B3-948B-1728B52AA6E4}">
                <adec:decorative xmlns:adec="http://schemas.microsoft.com/office/drawing/2017/decorative" val="1"/>
              </a:ext>
            </a:extLst>
          </p:cNvPr>
          <p:cNvCxnSpPr/>
          <p:nvPr userDrawn="1"/>
        </p:nvCxnSpPr>
        <p:spPr>
          <a:xfrm>
            <a:off x="360000" y="6300000"/>
            <a:ext cx="11484000" cy="0"/>
          </a:xfrm>
          <a:prstGeom prst="line">
            <a:avLst/>
          </a:prstGeom>
          <a:ln w="9525">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93991333"/>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Two multi-content">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19123783-B36F-FC9F-CD55-EDC756E54526}"/>
              </a:ext>
            </a:extLst>
          </p:cNvPr>
          <p:cNvSpPr>
            <a:spLocks noGrp="1"/>
          </p:cNvSpPr>
          <p:nvPr>
            <p:ph type="title"/>
          </p:nvPr>
        </p:nvSpPr>
        <p:spPr/>
        <p:txBody>
          <a:bodyPr/>
          <a:lstStyle/>
          <a:p>
            <a:r>
              <a:rPr lang="en-US" noProof="0"/>
              <a:t>Click to edit Master title style</a:t>
            </a:r>
            <a:endParaRPr lang="en-AU" noProof="0"/>
          </a:p>
        </p:txBody>
      </p:sp>
      <p:sp>
        <p:nvSpPr>
          <p:cNvPr id="3" name="Content Placeholder 2"/>
          <p:cNvSpPr>
            <a:spLocks noGrp="1"/>
          </p:cNvSpPr>
          <p:nvPr>
            <p:ph sz="half" idx="1"/>
          </p:nvPr>
        </p:nvSpPr>
        <p:spPr>
          <a:xfrm>
            <a:off x="360000" y="1800000"/>
            <a:ext cx="5616000" cy="4320000"/>
          </a:xfrm>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AU" noProof="0"/>
          </a:p>
        </p:txBody>
      </p:sp>
      <p:sp>
        <p:nvSpPr>
          <p:cNvPr id="4" name="Content Placeholder 3"/>
          <p:cNvSpPr>
            <a:spLocks noGrp="1"/>
          </p:cNvSpPr>
          <p:nvPr>
            <p:ph sz="half" idx="2"/>
          </p:nvPr>
        </p:nvSpPr>
        <p:spPr>
          <a:xfrm>
            <a:off x="6228000" y="1800000"/>
            <a:ext cx="5616000" cy="4320000"/>
          </a:xfrm>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AU" noProof="0"/>
          </a:p>
        </p:txBody>
      </p:sp>
      <p:sp>
        <p:nvSpPr>
          <p:cNvPr id="6" name="Slide Number Placeholder 5">
            <a:extLst>
              <a:ext uri="{FF2B5EF4-FFF2-40B4-BE49-F238E27FC236}">
                <a16:creationId xmlns:a16="http://schemas.microsoft.com/office/drawing/2014/main" id="{B68A74C7-627F-C434-F744-29348409A7CB}"/>
              </a:ext>
            </a:extLst>
          </p:cNvPr>
          <p:cNvSpPr>
            <a:spLocks noGrp="1"/>
          </p:cNvSpPr>
          <p:nvPr>
            <p:ph type="sldNum" sz="quarter" idx="10"/>
          </p:nvPr>
        </p:nvSpPr>
        <p:spPr/>
        <p:txBody>
          <a:bodyPr/>
          <a:lstStyle/>
          <a:p>
            <a:fld id="{10A01DC5-1685-4615-8240-15192985C6A2}" type="slidenum">
              <a:rPr lang="en-AU" smtClean="0"/>
              <a:pPr/>
              <a:t>‹#›</a:t>
            </a:fld>
            <a:endParaRPr lang="en-AU"/>
          </a:p>
        </p:txBody>
      </p:sp>
      <p:cxnSp>
        <p:nvCxnSpPr>
          <p:cNvPr id="2" name="Straight Connector 1">
            <a:extLst>
              <a:ext uri="{FF2B5EF4-FFF2-40B4-BE49-F238E27FC236}">
                <a16:creationId xmlns:a16="http://schemas.microsoft.com/office/drawing/2014/main" id="{5676A933-0751-8CAA-93BE-ED6DC779E400}"/>
              </a:ext>
              <a:ext uri="{C183D7F6-B498-43B3-948B-1728B52AA6E4}">
                <adec:decorative xmlns:adec="http://schemas.microsoft.com/office/drawing/2017/decorative" val="1"/>
              </a:ext>
            </a:extLst>
          </p:cNvPr>
          <p:cNvCxnSpPr/>
          <p:nvPr userDrawn="1"/>
        </p:nvCxnSpPr>
        <p:spPr>
          <a:xfrm>
            <a:off x="360000" y="1548000"/>
            <a:ext cx="11484000" cy="0"/>
          </a:xfrm>
          <a:prstGeom prst="line">
            <a:avLst/>
          </a:prstGeom>
          <a:ln w="9525">
            <a:solidFill>
              <a:schemeClr val="tx2"/>
            </a:solidFill>
          </a:ln>
        </p:spPr>
        <p:style>
          <a:lnRef idx="1">
            <a:schemeClr val="accent1"/>
          </a:lnRef>
          <a:fillRef idx="0">
            <a:schemeClr val="accent1"/>
          </a:fillRef>
          <a:effectRef idx="0">
            <a:schemeClr val="accent1"/>
          </a:effectRef>
          <a:fontRef idx="minor">
            <a:schemeClr val="tx1"/>
          </a:fontRef>
        </p:style>
      </p:cxnSp>
      <p:cxnSp>
        <p:nvCxnSpPr>
          <p:cNvPr id="7" name="Straight Connector 6">
            <a:extLst>
              <a:ext uri="{FF2B5EF4-FFF2-40B4-BE49-F238E27FC236}">
                <a16:creationId xmlns:a16="http://schemas.microsoft.com/office/drawing/2014/main" id="{3ED55E94-4070-8759-5706-3513E11C4BE5}"/>
              </a:ext>
              <a:ext uri="{C183D7F6-B498-43B3-948B-1728B52AA6E4}">
                <adec:decorative xmlns:adec="http://schemas.microsoft.com/office/drawing/2017/decorative" val="1"/>
              </a:ext>
            </a:extLst>
          </p:cNvPr>
          <p:cNvCxnSpPr/>
          <p:nvPr userDrawn="1"/>
        </p:nvCxnSpPr>
        <p:spPr>
          <a:xfrm>
            <a:off x="360000" y="6300000"/>
            <a:ext cx="11484000" cy="0"/>
          </a:xfrm>
          <a:prstGeom prst="line">
            <a:avLst/>
          </a:prstGeom>
          <a:ln w="9525">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27190191"/>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1_Subheading, one column text and multi-content - Re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42A044-8498-3E9C-8FB1-4B20BF2C24BF}"/>
              </a:ext>
            </a:extLst>
          </p:cNvPr>
          <p:cNvSpPr>
            <a:spLocks noGrp="1"/>
          </p:cNvSpPr>
          <p:nvPr>
            <p:ph type="title"/>
          </p:nvPr>
        </p:nvSpPr>
        <p:spPr/>
        <p:txBody>
          <a:bodyPr/>
          <a:lstStyle/>
          <a:p>
            <a:r>
              <a:rPr lang="en-US"/>
              <a:t>Click to edit Master title style</a:t>
            </a:r>
            <a:endParaRPr lang="en-AU"/>
          </a:p>
        </p:txBody>
      </p:sp>
      <p:sp>
        <p:nvSpPr>
          <p:cNvPr id="5" name="Slide Number Placeholder 4">
            <a:extLst>
              <a:ext uri="{FF2B5EF4-FFF2-40B4-BE49-F238E27FC236}">
                <a16:creationId xmlns:a16="http://schemas.microsoft.com/office/drawing/2014/main" id="{DDC80FCE-1988-2F0C-DC0A-CD7B9BE7D354}"/>
              </a:ext>
            </a:extLst>
          </p:cNvPr>
          <p:cNvSpPr>
            <a:spLocks noGrp="1"/>
          </p:cNvSpPr>
          <p:nvPr>
            <p:ph type="sldNum" sz="quarter" idx="15"/>
          </p:nvPr>
        </p:nvSpPr>
        <p:spPr/>
        <p:txBody>
          <a:bodyPr/>
          <a:lstStyle/>
          <a:p>
            <a:fld id="{10A01DC5-1685-4615-8240-15192985C6A2}" type="slidenum">
              <a:rPr lang="en-AU" smtClean="0"/>
              <a:pPr/>
              <a:t>‹#›</a:t>
            </a:fld>
            <a:endParaRPr lang="en-AU"/>
          </a:p>
        </p:txBody>
      </p:sp>
      <p:sp>
        <p:nvSpPr>
          <p:cNvPr id="3" name="Text Placeholder 12">
            <a:extLst>
              <a:ext uri="{FF2B5EF4-FFF2-40B4-BE49-F238E27FC236}">
                <a16:creationId xmlns:a16="http://schemas.microsoft.com/office/drawing/2014/main" id="{7214398C-A826-D47B-C58A-F007D08C1461}"/>
              </a:ext>
            </a:extLst>
          </p:cNvPr>
          <p:cNvSpPr>
            <a:spLocks noGrp="1"/>
          </p:cNvSpPr>
          <p:nvPr>
            <p:ph type="body" sz="quarter" idx="14" hasCustomPrompt="1"/>
          </p:nvPr>
        </p:nvSpPr>
        <p:spPr>
          <a:xfrm>
            <a:off x="360363" y="1799996"/>
            <a:ext cx="5615637" cy="864003"/>
          </a:xfrm>
        </p:spPr>
        <p:txBody>
          <a:bodyPr/>
          <a:lstStyle>
            <a:lvl1pPr>
              <a:defRPr b="0">
                <a:latin typeface="Public Sans SemiBold" pitchFamily="2" charset="0"/>
              </a:defRPr>
            </a:lvl1pPr>
          </a:lstStyle>
          <a:p>
            <a:pPr lvl="0"/>
            <a:r>
              <a:rPr lang="en-AU" noProof="0"/>
              <a:t>Subheading</a:t>
            </a:r>
          </a:p>
        </p:txBody>
      </p:sp>
      <p:sp>
        <p:nvSpPr>
          <p:cNvPr id="6" name="Text Placeholder 10">
            <a:extLst>
              <a:ext uri="{FF2B5EF4-FFF2-40B4-BE49-F238E27FC236}">
                <a16:creationId xmlns:a16="http://schemas.microsoft.com/office/drawing/2014/main" id="{77C8BF0B-781A-FDC1-6127-3C13B2619577}"/>
              </a:ext>
            </a:extLst>
          </p:cNvPr>
          <p:cNvSpPr>
            <a:spLocks noGrp="1"/>
          </p:cNvSpPr>
          <p:nvPr>
            <p:ph type="body" sz="quarter" idx="13"/>
          </p:nvPr>
        </p:nvSpPr>
        <p:spPr>
          <a:xfrm>
            <a:off x="360363" y="2879998"/>
            <a:ext cx="5615637" cy="3239999"/>
          </a:xfrm>
        </p:spPr>
        <p:txBody>
          <a:bodyPr numCol="1" spcCol="180000"/>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AU" noProof="0"/>
          </a:p>
        </p:txBody>
      </p:sp>
      <p:sp>
        <p:nvSpPr>
          <p:cNvPr id="7" name="Content Placeholder 3">
            <a:extLst>
              <a:ext uri="{FF2B5EF4-FFF2-40B4-BE49-F238E27FC236}">
                <a16:creationId xmlns:a16="http://schemas.microsoft.com/office/drawing/2014/main" id="{93AE2EDD-BBC5-BB5E-3A29-C93E02C5B78D}"/>
              </a:ext>
            </a:extLst>
          </p:cNvPr>
          <p:cNvSpPr>
            <a:spLocks noGrp="1"/>
          </p:cNvSpPr>
          <p:nvPr>
            <p:ph sz="half" idx="2"/>
          </p:nvPr>
        </p:nvSpPr>
        <p:spPr>
          <a:xfrm>
            <a:off x="6228000" y="1799996"/>
            <a:ext cx="5616000" cy="4320002"/>
          </a:xfrm>
        </p:spPr>
        <p:txBody>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AU" noProof="0"/>
          </a:p>
        </p:txBody>
      </p:sp>
      <p:cxnSp>
        <p:nvCxnSpPr>
          <p:cNvPr id="4" name="Straight Connector 3">
            <a:extLst>
              <a:ext uri="{FF2B5EF4-FFF2-40B4-BE49-F238E27FC236}">
                <a16:creationId xmlns:a16="http://schemas.microsoft.com/office/drawing/2014/main" id="{C5347B5C-3AAE-C04F-F761-DBA1D6FFAE4A}"/>
              </a:ext>
              <a:ext uri="{C183D7F6-B498-43B3-948B-1728B52AA6E4}">
                <adec:decorative xmlns:adec="http://schemas.microsoft.com/office/drawing/2017/decorative" val="1"/>
              </a:ext>
            </a:extLst>
          </p:cNvPr>
          <p:cNvCxnSpPr/>
          <p:nvPr userDrawn="1"/>
        </p:nvCxnSpPr>
        <p:spPr>
          <a:xfrm>
            <a:off x="360000" y="1548000"/>
            <a:ext cx="11484000" cy="0"/>
          </a:xfrm>
          <a:prstGeom prst="line">
            <a:avLst/>
          </a:prstGeom>
          <a:ln w="9525">
            <a:solidFill>
              <a:schemeClr val="tx2"/>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FA1AB21E-B132-49B2-5DAC-182A66A07DF6}"/>
              </a:ext>
              <a:ext uri="{C183D7F6-B498-43B3-948B-1728B52AA6E4}">
                <adec:decorative xmlns:adec="http://schemas.microsoft.com/office/drawing/2017/decorative" val="1"/>
              </a:ext>
            </a:extLst>
          </p:cNvPr>
          <p:cNvCxnSpPr/>
          <p:nvPr userDrawn="1"/>
        </p:nvCxnSpPr>
        <p:spPr>
          <a:xfrm>
            <a:off x="360000" y="6300000"/>
            <a:ext cx="11484000" cy="0"/>
          </a:xfrm>
          <a:prstGeom prst="line">
            <a:avLst/>
          </a:prstGeom>
          <a:ln w="9525">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75502409"/>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2_Subheading, two column text and multi-content - Re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42A044-8498-3E9C-8FB1-4B20BF2C24BF}"/>
              </a:ext>
            </a:extLst>
          </p:cNvPr>
          <p:cNvSpPr>
            <a:spLocks noGrp="1"/>
          </p:cNvSpPr>
          <p:nvPr>
            <p:ph type="title"/>
          </p:nvPr>
        </p:nvSpPr>
        <p:spPr/>
        <p:txBody>
          <a:bodyPr/>
          <a:lstStyle/>
          <a:p>
            <a:r>
              <a:rPr lang="en-US"/>
              <a:t>Click to edit Master title style</a:t>
            </a:r>
            <a:endParaRPr lang="en-AU"/>
          </a:p>
        </p:txBody>
      </p:sp>
      <p:sp>
        <p:nvSpPr>
          <p:cNvPr id="13" name="Text Placeholder 12">
            <a:extLst>
              <a:ext uri="{FF2B5EF4-FFF2-40B4-BE49-F238E27FC236}">
                <a16:creationId xmlns:a16="http://schemas.microsoft.com/office/drawing/2014/main" id="{4652EAB0-9BF3-42B8-9260-854C74B7761C}"/>
              </a:ext>
            </a:extLst>
          </p:cNvPr>
          <p:cNvSpPr>
            <a:spLocks noGrp="1"/>
          </p:cNvSpPr>
          <p:nvPr>
            <p:ph type="body" sz="quarter" idx="14" hasCustomPrompt="1"/>
          </p:nvPr>
        </p:nvSpPr>
        <p:spPr>
          <a:xfrm>
            <a:off x="360363" y="1799996"/>
            <a:ext cx="7560000" cy="864003"/>
          </a:xfrm>
        </p:spPr>
        <p:txBody>
          <a:bodyPr/>
          <a:lstStyle>
            <a:lvl1pPr>
              <a:defRPr b="0">
                <a:latin typeface="Public Sans SemiBold" pitchFamily="2" charset="0"/>
              </a:defRPr>
            </a:lvl1pPr>
          </a:lstStyle>
          <a:p>
            <a:pPr lvl="0"/>
            <a:r>
              <a:rPr lang="en-AU" noProof="0"/>
              <a:t>Subheading</a:t>
            </a:r>
          </a:p>
        </p:txBody>
      </p:sp>
      <p:sp>
        <p:nvSpPr>
          <p:cNvPr id="11" name="Text Placeholder 10">
            <a:extLst>
              <a:ext uri="{FF2B5EF4-FFF2-40B4-BE49-F238E27FC236}">
                <a16:creationId xmlns:a16="http://schemas.microsoft.com/office/drawing/2014/main" id="{FBCA03EB-CF3D-4096-8D64-2420CB9A078B}"/>
              </a:ext>
            </a:extLst>
          </p:cNvPr>
          <p:cNvSpPr>
            <a:spLocks noGrp="1"/>
          </p:cNvSpPr>
          <p:nvPr>
            <p:ph type="body" sz="quarter" idx="13"/>
          </p:nvPr>
        </p:nvSpPr>
        <p:spPr>
          <a:xfrm>
            <a:off x="360363" y="2879998"/>
            <a:ext cx="7560000" cy="3239999"/>
          </a:xfrm>
        </p:spPr>
        <p:txBody>
          <a:bodyPr numCol="2" spcCol="180000"/>
          <a:lstStyle>
            <a:lvl5pPr>
              <a:defRPr/>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AU" noProof="0"/>
          </a:p>
        </p:txBody>
      </p:sp>
      <p:sp>
        <p:nvSpPr>
          <p:cNvPr id="4" name="Content Placeholder 3"/>
          <p:cNvSpPr>
            <a:spLocks noGrp="1"/>
          </p:cNvSpPr>
          <p:nvPr>
            <p:ph sz="half" idx="2"/>
          </p:nvPr>
        </p:nvSpPr>
        <p:spPr>
          <a:xfrm>
            <a:off x="8172000" y="1799996"/>
            <a:ext cx="3672000" cy="4320002"/>
          </a:xfrm>
        </p:spPr>
        <p:txBody>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AU" noProof="0"/>
          </a:p>
        </p:txBody>
      </p:sp>
      <p:sp>
        <p:nvSpPr>
          <p:cNvPr id="5" name="Slide Number Placeholder 4">
            <a:extLst>
              <a:ext uri="{FF2B5EF4-FFF2-40B4-BE49-F238E27FC236}">
                <a16:creationId xmlns:a16="http://schemas.microsoft.com/office/drawing/2014/main" id="{DDC80FCE-1988-2F0C-DC0A-CD7B9BE7D354}"/>
              </a:ext>
            </a:extLst>
          </p:cNvPr>
          <p:cNvSpPr>
            <a:spLocks noGrp="1"/>
          </p:cNvSpPr>
          <p:nvPr>
            <p:ph type="sldNum" sz="quarter" idx="15"/>
          </p:nvPr>
        </p:nvSpPr>
        <p:spPr/>
        <p:txBody>
          <a:bodyPr/>
          <a:lstStyle>
            <a:lvl1pPr>
              <a:defRPr>
                <a:solidFill>
                  <a:schemeClr val="tx1"/>
                </a:solidFill>
              </a:defRPr>
            </a:lvl1pPr>
          </a:lstStyle>
          <a:p>
            <a:fld id="{10A01DC5-1685-4615-8240-15192985C6A2}" type="slidenum">
              <a:rPr lang="en-AU" smtClean="0"/>
              <a:pPr/>
              <a:t>‹#›</a:t>
            </a:fld>
            <a:endParaRPr lang="en-AU"/>
          </a:p>
        </p:txBody>
      </p:sp>
      <p:cxnSp>
        <p:nvCxnSpPr>
          <p:cNvPr id="3" name="Straight Connector 2">
            <a:extLst>
              <a:ext uri="{FF2B5EF4-FFF2-40B4-BE49-F238E27FC236}">
                <a16:creationId xmlns:a16="http://schemas.microsoft.com/office/drawing/2014/main" id="{5B28627F-3DA9-06BB-2F05-5B87F4AADB0B}"/>
              </a:ext>
              <a:ext uri="{C183D7F6-B498-43B3-948B-1728B52AA6E4}">
                <adec:decorative xmlns:adec="http://schemas.microsoft.com/office/drawing/2017/decorative" val="1"/>
              </a:ext>
            </a:extLst>
          </p:cNvPr>
          <p:cNvCxnSpPr/>
          <p:nvPr userDrawn="1"/>
        </p:nvCxnSpPr>
        <p:spPr>
          <a:xfrm>
            <a:off x="360000" y="1548000"/>
            <a:ext cx="11484000" cy="0"/>
          </a:xfrm>
          <a:prstGeom prst="line">
            <a:avLst/>
          </a:prstGeom>
          <a:ln w="9525">
            <a:solidFill>
              <a:schemeClr val="tx2"/>
            </a:solidFill>
          </a:ln>
        </p:spPr>
        <p:style>
          <a:lnRef idx="1">
            <a:schemeClr val="accent1"/>
          </a:lnRef>
          <a:fillRef idx="0">
            <a:schemeClr val="accent1"/>
          </a:fillRef>
          <a:effectRef idx="0">
            <a:schemeClr val="accent1"/>
          </a:effectRef>
          <a:fontRef idx="minor">
            <a:schemeClr val="tx1"/>
          </a:fontRef>
        </p:style>
      </p:cxnSp>
      <p:cxnSp>
        <p:nvCxnSpPr>
          <p:cNvPr id="6" name="Straight Connector 5">
            <a:extLst>
              <a:ext uri="{FF2B5EF4-FFF2-40B4-BE49-F238E27FC236}">
                <a16:creationId xmlns:a16="http://schemas.microsoft.com/office/drawing/2014/main" id="{3C923FBE-5646-4180-A4A0-4E78856546A5}"/>
              </a:ext>
              <a:ext uri="{C183D7F6-B498-43B3-948B-1728B52AA6E4}">
                <adec:decorative xmlns:adec="http://schemas.microsoft.com/office/drawing/2017/decorative" val="1"/>
              </a:ext>
            </a:extLst>
          </p:cNvPr>
          <p:cNvCxnSpPr/>
          <p:nvPr userDrawn="1"/>
        </p:nvCxnSpPr>
        <p:spPr>
          <a:xfrm>
            <a:off x="360000" y="6300000"/>
            <a:ext cx="11484000" cy="0"/>
          </a:xfrm>
          <a:prstGeom prst="line">
            <a:avLst/>
          </a:prstGeom>
          <a:ln w="9525">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3852454"/>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3_Subheading, three column text and multi-content - Re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42A044-8498-3E9C-8FB1-4B20BF2C24BF}"/>
              </a:ext>
            </a:extLst>
          </p:cNvPr>
          <p:cNvSpPr>
            <a:spLocks noGrp="1"/>
          </p:cNvSpPr>
          <p:nvPr>
            <p:ph type="title"/>
          </p:nvPr>
        </p:nvSpPr>
        <p:spPr/>
        <p:txBody>
          <a:bodyPr/>
          <a:lstStyle/>
          <a:p>
            <a:r>
              <a:rPr lang="en-US"/>
              <a:t>Click to edit Master title style</a:t>
            </a:r>
            <a:endParaRPr lang="en-AU"/>
          </a:p>
        </p:txBody>
      </p:sp>
      <p:sp>
        <p:nvSpPr>
          <p:cNvPr id="5" name="Slide Number Placeholder 4">
            <a:extLst>
              <a:ext uri="{FF2B5EF4-FFF2-40B4-BE49-F238E27FC236}">
                <a16:creationId xmlns:a16="http://schemas.microsoft.com/office/drawing/2014/main" id="{DDC80FCE-1988-2F0C-DC0A-CD7B9BE7D354}"/>
              </a:ext>
            </a:extLst>
          </p:cNvPr>
          <p:cNvSpPr>
            <a:spLocks noGrp="1"/>
          </p:cNvSpPr>
          <p:nvPr>
            <p:ph type="sldNum" sz="quarter" idx="15"/>
          </p:nvPr>
        </p:nvSpPr>
        <p:spPr/>
        <p:txBody>
          <a:bodyPr/>
          <a:lstStyle/>
          <a:p>
            <a:fld id="{10A01DC5-1685-4615-8240-15192985C6A2}" type="slidenum">
              <a:rPr lang="en-AU" smtClean="0"/>
              <a:pPr/>
              <a:t>‹#›</a:t>
            </a:fld>
            <a:endParaRPr lang="en-AU"/>
          </a:p>
        </p:txBody>
      </p:sp>
      <p:sp>
        <p:nvSpPr>
          <p:cNvPr id="3" name="Text Placeholder 12">
            <a:extLst>
              <a:ext uri="{FF2B5EF4-FFF2-40B4-BE49-F238E27FC236}">
                <a16:creationId xmlns:a16="http://schemas.microsoft.com/office/drawing/2014/main" id="{43DDB67B-B71E-D597-2634-BADA7EF6C7F4}"/>
              </a:ext>
            </a:extLst>
          </p:cNvPr>
          <p:cNvSpPr>
            <a:spLocks noGrp="1"/>
          </p:cNvSpPr>
          <p:nvPr>
            <p:ph type="body" sz="quarter" idx="14" hasCustomPrompt="1"/>
          </p:nvPr>
        </p:nvSpPr>
        <p:spPr>
          <a:xfrm>
            <a:off x="360362" y="1800000"/>
            <a:ext cx="8531999" cy="864000"/>
          </a:xfrm>
        </p:spPr>
        <p:txBody>
          <a:bodyPr/>
          <a:lstStyle>
            <a:lvl1pPr>
              <a:defRPr b="0">
                <a:solidFill>
                  <a:schemeClr val="tx1"/>
                </a:solidFill>
                <a:latin typeface="Public Sans SemiBold" pitchFamily="2" charset="0"/>
              </a:defRPr>
            </a:lvl1pPr>
          </a:lstStyle>
          <a:p>
            <a:pPr lvl="0"/>
            <a:r>
              <a:rPr lang="en-AU" noProof="0"/>
              <a:t>Subheading</a:t>
            </a:r>
          </a:p>
        </p:txBody>
      </p:sp>
      <p:sp>
        <p:nvSpPr>
          <p:cNvPr id="6" name="Text Placeholder 10">
            <a:extLst>
              <a:ext uri="{FF2B5EF4-FFF2-40B4-BE49-F238E27FC236}">
                <a16:creationId xmlns:a16="http://schemas.microsoft.com/office/drawing/2014/main" id="{7BCB8432-803A-D91D-1B9E-33F2548B79C6}"/>
              </a:ext>
            </a:extLst>
          </p:cNvPr>
          <p:cNvSpPr>
            <a:spLocks noGrp="1"/>
          </p:cNvSpPr>
          <p:nvPr>
            <p:ph type="body" sz="quarter" idx="13"/>
          </p:nvPr>
        </p:nvSpPr>
        <p:spPr>
          <a:xfrm>
            <a:off x="360363" y="2879999"/>
            <a:ext cx="8532000" cy="3204002"/>
          </a:xfrm>
        </p:spPr>
        <p:txBody>
          <a:bodyPr numCol="3" spcCol="180000"/>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AU" noProof="0"/>
          </a:p>
        </p:txBody>
      </p:sp>
      <p:sp>
        <p:nvSpPr>
          <p:cNvPr id="7" name="Content Placeholder 2">
            <a:extLst>
              <a:ext uri="{FF2B5EF4-FFF2-40B4-BE49-F238E27FC236}">
                <a16:creationId xmlns:a16="http://schemas.microsoft.com/office/drawing/2014/main" id="{64D9C26E-554A-1BEF-204A-2275A5E063EB}"/>
              </a:ext>
            </a:extLst>
          </p:cNvPr>
          <p:cNvSpPr>
            <a:spLocks noGrp="1"/>
          </p:cNvSpPr>
          <p:nvPr>
            <p:ph sz="quarter" idx="17"/>
          </p:nvPr>
        </p:nvSpPr>
        <p:spPr>
          <a:xfrm>
            <a:off x="9072563" y="1800225"/>
            <a:ext cx="2735262" cy="4283773"/>
          </a:xfrm>
        </p:spPr>
        <p:txBody>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AU" noProof="0"/>
          </a:p>
        </p:txBody>
      </p:sp>
      <p:cxnSp>
        <p:nvCxnSpPr>
          <p:cNvPr id="4" name="Straight Connector 3">
            <a:extLst>
              <a:ext uri="{FF2B5EF4-FFF2-40B4-BE49-F238E27FC236}">
                <a16:creationId xmlns:a16="http://schemas.microsoft.com/office/drawing/2014/main" id="{580D4DA3-79EE-6E20-4432-EFA843AE8512}"/>
              </a:ext>
              <a:ext uri="{C183D7F6-B498-43B3-948B-1728B52AA6E4}">
                <adec:decorative xmlns:adec="http://schemas.microsoft.com/office/drawing/2017/decorative" val="1"/>
              </a:ext>
            </a:extLst>
          </p:cNvPr>
          <p:cNvCxnSpPr/>
          <p:nvPr userDrawn="1"/>
        </p:nvCxnSpPr>
        <p:spPr>
          <a:xfrm>
            <a:off x="360000" y="1548000"/>
            <a:ext cx="11484000" cy="0"/>
          </a:xfrm>
          <a:prstGeom prst="line">
            <a:avLst/>
          </a:prstGeom>
          <a:ln w="9525">
            <a:solidFill>
              <a:schemeClr val="tx2"/>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C632D43C-64BE-9E9D-5DE2-28496A225728}"/>
              </a:ext>
              <a:ext uri="{C183D7F6-B498-43B3-948B-1728B52AA6E4}">
                <adec:decorative xmlns:adec="http://schemas.microsoft.com/office/drawing/2017/decorative" val="1"/>
              </a:ext>
            </a:extLst>
          </p:cNvPr>
          <p:cNvCxnSpPr/>
          <p:nvPr userDrawn="1"/>
        </p:nvCxnSpPr>
        <p:spPr>
          <a:xfrm>
            <a:off x="360000" y="6300000"/>
            <a:ext cx="11484000" cy="0"/>
          </a:xfrm>
          <a:prstGeom prst="line">
            <a:avLst/>
          </a:prstGeom>
          <a:ln w="9525">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87924223"/>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userDrawn="1">
  <p:cSld name="1_Subheading, one column text and multi-content - Blu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248D23-1962-FEDB-743A-3ADF408ADE54}"/>
              </a:ext>
            </a:extLst>
          </p:cNvPr>
          <p:cNvSpPr>
            <a:spLocks noGrp="1"/>
          </p:cNvSpPr>
          <p:nvPr>
            <p:ph type="title"/>
          </p:nvPr>
        </p:nvSpPr>
        <p:spPr/>
        <p:txBody>
          <a:bodyPr/>
          <a:lstStyle/>
          <a:p>
            <a:r>
              <a:rPr lang="en-US"/>
              <a:t>Click to edit Master title style</a:t>
            </a:r>
            <a:endParaRPr lang="en-AU"/>
          </a:p>
        </p:txBody>
      </p:sp>
      <p:sp>
        <p:nvSpPr>
          <p:cNvPr id="13" name="Text Placeholder 12">
            <a:extLst>
              <a:ext uri="{FF2B5EF4-FFF2-40B4-BE49-F238E27FC236}">
                <a16:creationId xmlns:a16="http://schemas.microsoft.com/office/drawing/2014/main" id="{4652EAB0-9BF3-42B8-9260-854C74B7761C}"/>
              </a:ext>
            </a:extLst>
          </p:cNvPr>
          <p:cNvSpPr>
            <a:spLocks noGrp="1"/>
          </p:cNvSpPr>
          <p:nvPr>
            <p:ph type="body" sz="quarter" idx="14" hasCustomPrompt="1"/>
          </p:nvPr>
        </p:nvSpPr>
        <p:spPr>
          <a:xfrm>
            <a:off x="360363" y="1799996"/>
            <a:ext cx="5615637" cy="864003"/>
          </a:xfrm>
        </p:spPr>
        <p:txBody>
          <a:bodyPr/>
          <a:lstStyle>
            <a:lvl1pPr>
              <a:defRPr b="0">
                <a:latin typeface="Public Sans SemiBold" pitchFamily="2" charset="0"/>
              </a:defRPr>
            </a:lvl1pPr>
          </a:lstStyle>
          <a:p>
            <a:pPr lvl="0"/>
            <a:r>
              <a:rPr lang="en-AU" noProof="0"/>
              <a:t>Subheading</a:t>
            </a:r>
          </a:p>
        </p:txBody>
      </p:sp>
      <p:sp>
        <p:nvSpPr>
          <p:cNvPr id="11" name="Text Placeholder 10">
            <a:extLst>
              <a:ext uri="{FF2B5EF4-FFF2-40B4-BE49-F238E27FC236}">
                <a16:creationId xmlns:a16="http://schemas.microsoft.com/office/drawing/2014/main" id="{FBCA03EB-CF3D-4096-8D64-2420CB9A078B}"/>
              </a:ext>
            </a:extLst>
          </p:cNvPr>
          <p:cNvSpPr>
            <a:spLocks noGrp="1"/>
          </p:cNvSpPr>
          <p:nvPr>
            <p:ph type="body" sz="quarter" idx="13"/>
          </p:nvPr>
        </p:nvSpPr>
        <p:spPr>
          <a:xfrm>
            <a:off x="360363" y="2879998"/>
            <a:ext cx="5615637" cy="3239999"/>
          </a:xfrm>
        </p:spPr>
        <p:txBody>
          <a:bodyPr numCol="1" spcCol="180000"/>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AU" noProof="0"/>
          </a:p>
        </p:txBody>
      </p:sp>
      <p:sp>
        <p:nvSpPr>
          <p:cNvPr id="4" name="Content Placeholder 3"/>
          <p:cNvSpPr>
            <a:spLocks noGrp="1"/>
          </p:cNvSpPr>
          <p:nvPr>
            <p:ph sz="half" idx="2"/>
          </p:nvPr>
        </p:nvSpPr>
        <p:spPr>
          <a:xfrm>
            <a:off x="6228000" y="1799996"/>
            <a:ext cx="5616000" cy="4320002"/>
          </a:xfrm>
        </p:spPr>
        <p:txBody>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AU" noProof="0"/>
          </a:p>
        </p:txBody>
      </p:sp>
      <p:sp>
        <p:nvSpPr>
          <p:cNvPr id="5" name="Slide Number Placeholder 4">
            <a:extLst>
              <a:ext uri="{FF2B5EF4-FFF2-40B4-BE49-F238E27FC236}">
                <a16:creationId xmlns:a16="http://schemas.microsoft.com/office/drawing/2014/main" id="{DDC80FCE-1988-2F0C-DC0A-CD7B9BE7D354}"/>
              </a:ext>
            </a:extLst>
          </p:cNvPr>
          <p:cNvSpPr>
            <a:spLocks noGrp="1"/>
          </p:cNvSpPr>
          <p:nvPr>
            <p:ph type="sldNum" sz="quarter" idx="15"/>
          </p:nvPr>
        </p:nvSpPr>
        <p:spPr/>
        <p:txBody>
          <a:bodyPr/>
          <a:lstStyle/>
          <a:p>
            <a:fld id="{10A01DC5-1685-4615-8240-15192985C6A2}" type="slidenum">
              <a:rPr lang="en-AU" smtClean="0"/>
              <a:pPr/>
              <a:t>‹#›</a:t>
            </a:fld>
            <a:endParaRPr lang="en-AU"/>
          </a:p>
        </p:txBody>
      </p:sp>
      <p:cxnSp>
        <p:nvCxnSpPr>
          <p:cNvPr id="3" name="Straight Connector 2">
            <a:extLst>
              <a:ext uri="{FF2B5EF4-FFF2-40B4-BE49-F238E27FC236}">
                <a16:creationId xmlns:a16="http://schemas.microsoft.com/office/drawing/2014/main" id="{60908A61-6D90-9C6A-9916-60D6670D8267}"/>
              </a:ext>
              <a:ext uri="{C183D7F6-B498-43B3-948B-1728B52AA6E4}">
                <adec:decorative xmlns:adec="http://schemas.microsoft.com/office/drawing/2017/decorative" val="1"/>
              </a:ext>
            </a:extLst>
          </p:cNvPr>
          <p:cNvCxnSpPr/>
          <p:nvPr userDrawn="1"/>
        </p:nvCxnSpPr>
        <p:spPr>
          <a:xfrm>
            <a:off x="360000" y="1548000"/>
            <a:ext cx="11484000" cy="0"/>
          </a:xfrm>
          <a:prstGeom prst="line">
            <a:avLst/>
          </a:prstGeom>
          <a:ln w="9525">
            <a:solidFill>
              <a:schemeClr val="tx2"/>
            </a:solidFill>
          </a:ln>
        </p:spPr>
        <p:style>
          <a:lnRef idx="1">
            <a:schemeClr val="accent1"/>
          </a:lnRef>
          <a:fillRef idx="0">
            <a:schemeClr val="accent1"/>
          </a:fillRef>
          <a:effectRef idx="0">
            <a:schemeClr val="accent1"/>
          </a:effectRef>
          <a:fontRef idx="minor">
            <a:schemeClr val="tx1"/>
          </a:fontRef>
        </p:style>
      </p:cxnSp>
      <p:cxnSp>
        <p:nvCxnSpPr>
          <p:cNvPr id="6" name="Straight Connector 5">
            <a:extLst>
              <a:ext uri="{FF2B5EF4-FFF2-40B4-BE49-F238E27FC236}">
                <a16:creationId xmlns:a16="http://schemas.microsoft.com/office/drawing/2014/main" id="{36533599-49D8-C999-7624-DD6A91791EFE}"/>
              </a:ext>
              <a:ext uri="{C183D7F6-B498-43B3-948B-1728B52AA6E4}">
                <adec:decorative xmlns:adec="http://schemas.microsoft.com/office/drawing/2017/decorative" val="1"/>
              </a:ext>
            </a:extLst>
          </p:cNvPr>
          <p:cNvCxnSpPr/>
          <p:nvPr userDrawn="1"/>
        </p:nvCxnSpPr>
        <p:spPr>
          <a:xfrm>
            <a:off x="360000" y="6300000"/>
            <a:ext cx="11484000" cy="0"/>
          </a:xfrm>
          <a:prstGeom prst="line">
            <a:avLst/>
          </a:prstGeom>
          <a:ln w="9525">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2440859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2_Cover 3">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F646A5C8-9FAD-4A32-B2BD-9D5DD5101B50}"/>
              </a:ext>
              <a:ext uri="{C183D7F6-B498-43B3-948B-1728B52AA6E4}">
                <adec:decorative xmlns:adec="http://schemas.microsoft.com/office/drawing/2017/decorative" val="1"/>
              </a:ext>
            </a:extLst>
          </p:cNvPr>
          <p:cNvSpPr/>
          <p:nvPr userDrawn="1"/>
        </p:nvSpPr>
        <p:spPr>
          <a:xfrm>
            <a:off x="7919999" y="0"/>
            <a:ext cx="2907268"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solidFill>
                <a:schemeClr val="bg1"/>
              </a:solidFill>
              <a:latin typeface="Public Sans SemiBold" pitchFamily="2" charset="0"/>
            </a:endParaRPr>
          </a:p>
        </p:txBody>
      </p:sp>
      <p:sp>
        <p:nvSpPr>
          <p:cNvPr id="5" name="Picture Placeholder 4" descr="Image box only">
            <a:extLst>
              <a:ext uri="{FF2B5EF4-FFF2-40B4-BE49-F238E27FC236}">
                <a16:creationId xmlns:a16="http://schemas.microsoft.com/office/drawing/2014/main" id="{47081598-8EF9-4067-828C-DA3306F39365}"/>
              </a:ext>
            </a:extLst>
          </p:cNvPr>
          <p:cNvSpPr>
            <a:spLocks noGrp="1"/>
          </p:cNvSpPr>
          <p:nvPr>
            <p:ph type="pic" sz="quarter" idx="13"/>
          </p:nvPr>
        </p:nvSpPr>
        <p:spPr>
          <a:xfrm>
            <a:off x="5040000" y="0"/>
            <a:ext cx="2880000" cy="6858000"/>
          </a:xfrm>
          <a:pattFill prst="pct10">
            <a:fgClr>
              <a:schemeClr val="accent1"/>
            </a:fgClr>
            <a:bgClr>
              <a:schemeClr val="bg1"/>
            </a:bgClr>
          </a:pattFill>
        </p:spPr>
        <p:txBody>
          <a:bodyPr/>
          <a:lstStyle/>
          <a:p>
            <a:r>
              <a:rPr lang="en-US"/>
              <a:t>Click icon to add picture</a:t>
            </a:r>
            <a:endParaRPr lang="en-AU"/>
          </a:p>
        </p:txBody>
      </p:sp>
      <p:sp>
        <p:nvSpPr>
          <p:cNvPr id="4" name="Rectangle 3">
            <a:extLst>
              <a:ext uri="{FF2B5EF4-FFF2-40B4-BE49-F238E27FC236}">
                <a16:creationId xmlns:a16="http://schemas.microsoft.com/office/drawing/2014/main" id="{E57A2D9F-61E4-43DD-AEE4-7DB03212C80F}"/>
              </a:ext>
              <a:ext uri="{C183D7F6-B498-43B3-948B-1728B52AA6E4}">
                <adec:decorative xmlns:adec="http://schemas.microsoft.com/office/drawing/2017/decorative" val="1"/>
              </a:ext>
            </a:extLst>
          </p:cNvPr>
          <p:cNvSpPr/>
          <p:nvPr userDrawn="1"/>
        </p:nvSpPr>
        <p:spPr>
          <a:xfrm>
            <a:off x="0" y="0"/>
            <a:ext cx="5040000"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solidFill>
                <a:schemeClr val="bg1"/>
              </a:solidFill>
              <a:latin typeface="Public Sans SemiBold" pitchFamily="2" charset="0"/>
            </a:endParaRPr>
          </a:p>
        </p:txBody>
      </p:sp>
      <p:sp>
        <p:nvSpPr>
          <p:cNvPr id="2" name="Title 1"/>
          <p:cNvSpPr>
            <a:spLocks noGrp="1"/>
          </p:cNvSpPr>
          <p:nvPr>
            <p:ph type="ctrTitle" hasCustomPrompt="1"/>
          </p:nvPr>
        </p:nvSpPr>
        <p:spPr>
          <a:xfrm>
            <a:off x="360001" y="1118380"/>
            <a:ext cx="4500000" cy="2679008"/>
          </a:xfrm>
          <a:ln>
            <a:noFill/>
          </a:ln>
        </p:spPr>
        <p:txBody>
          <a:bodyPr anchor="b">
            <a:normAutofit/>
          </a:bodyPr>
          <a:lstStyle>
            <a:lvl1pPr algn="l">
              <a:lnSpc>
                <a:spcPct val="90000"/>
              </a:lnSpc>
              <a:defRPr sz="4800">
                <a:solidFill>
                  <a:schemeClr val="bg1"/>
                </a:solidFill>
              </a:defRPr>
            </a:lvl1pPr>
          </a:lstStyle>
          <a:p>
            <a:r>
              <a:rPr lang="en-US"/>
              <a:t>Presentation title 8</a:t>
            </a:r>
          </a:p>
        </p:txBody>
      </p:sp>
      <p:sp>
        <p:nvSpPr>
          <p:cNvPr id="11" name="Text Placeholder 10">
            <a:extLst>
              <a:ext uri="{FF2B5EF4-FFF2-40B4-BE49-F238E27FC236}">
                <a16:creationId xmlns:a16="http://schemas.microsoft.com/office/drawing/2014/main" id="{AA33BD13-5953-47AF-A601-951A768FEDA1}"/>
              </a:ext>
            </a:extLst>
          </p:cNvPr>
          <p:cNvSpPr>
            <a:spLocks noGrp="1"/>
          </p:cNvSpPr>
          <p:nvPr>
            <p:ph type="body" sz="quarter" idx="10" hasCustomPrompt="1"/>
          </p:nvPr>
        </p:nvSpPr>
        <p:spPr>
          <a:xfrm>
            <a:off x="360001" y="3960000"/>
            <a:ext cx="4500000" cy="1176813"/>
          </a:xfrm>
        </p:spPr>
        <p:txBody>
          <a:bodyPr anchor="t">
            <a:noAutofit/>
          </a:bodyPr>
          <a:lstStyle>
            <a:lvl1pPr>
              <a:defRPr sz="2000">
                <a:solidFill>
                  <a:schemeClr val="bg1"/>
                </a:solidFill>
                <a:latin typeface="+mj-lt"/>
              </a:defRPr>
            </a:lvl1pPr>
            <a:lvl2pPr>
              <a:defRPr sz="2000">
                <a:solidFill>
                  <a:schemeClr val="bg1"/>
                </a:solidFill>
              </a:defRPr>
            </a:lvl2pPr>
            <a:lvl3pPr>
              <a:defRPr sz="2000">
                <a:solidFill>
                  <a:schemeClr val="bg1"/>
                </a:solidFill>
              </a:defRPr>
            </a:lvl3pPr>
            <a:lvl4pPr>
              <a:defRPr sz="2000">
                <a:solidFill>
                  <a:schemeClr val="bg1"/>
                </a:solidFill>
              </a:defRPr>
            </a:lvl4pPr>
            <a:lvl5pPr>
              <a:defRPr sz="2000">
                <a:solidFill>
                  <a:schemeClr val="bg1"/>
                </a:solidFill>
              </a:defRPr>
            </a:lvl5pPr>
          </a:lstStyle>
          <a:p>
            <a:pPr lvl="0"/>
            <a:r>
              <a:rPr lang="en-US"/>
              <a:t>Subtitle</a:t>
            </a:r>
          </a:p>
        </p:txBody>
      </p:sp>
      <p:sp>
        <p:nvSpPr>
          <p:cNvPr id="15" name="Text Placeholder 14">
            <a:extLst>
              <a:ext uri="{FF2B5EF4-FFF2-40B4-BE49-F238E27FC236}">
                <a16:creationId xmlns:a16="http://schemas.microsoft.com/office/drawing/2014/main" id="{B9280053-307C-4D8A-BF45-7B6743FA55E3}"/>
              </a:ext>
            </a:extLst>
          </p:cNvPr>
          <p:cNvSpPr>
            <a:spLocks noGrp="1"/>
          </p:cNvSpPr>
          <p:nvPr>
            <p:ph type="body" sz="quarter" idx="11" hasCustomPrompt="1"/>
          </p:nvPr>
        </p:nvSpPr>
        <p:spPr>
          <a:xfrm>
            <a:off x="8100000" y="3924000"/>
            <a:ext cx="2338228" cy="1062997"/>
          </a:xfrm>
        </p:spPr>
        <p:txBody>
          <a:bodyPr>
            <a:noAutofit/>
          </a:bodyPr>
          <a:lstStyle>
            <a:lvl1pPr>
              <a:lnSpc>
                <a:spcPct val="100000"/>
              </a:lnSpc>
              <a:spcAft>
                <a:spcPts val="0"/>
              </a:spcAft>
              <a:defRPr sz="1600" b="0">
                <a:solidFill>
                  <a:schemeClr val="tx1"/>
                </a:solidFill>
                <a:latin typeface="Public Sans SemiBold" pitchFamily="2" charset="0"/>
              </a:defRPr>
            </a:lvl1pPr>
            <a:lvl2pPr>
              <a:lnSpc>
                <a:spcPct val="100000"/>
              </a:lnSpc>
              <a:spcAft>
                <a:spcPts val="0"/>
              </a:spcAft>
              <a:defRPr sz="1600">
                <a:solidFill>
                  <a:schemeClr val="tx1"/>
                </a:solidFill>
                <a:latin typeface="+mn-lt"/>
              </a:defRPr>
            </a:lvl2pPr>
            <a:lvl3pPr marL="0" indent="0">
              <a:buNone/>
              <a:defRPr sz="2000">
                <a:solidFill>
                  <a:schemeClr val="bg1"/>
                </a:solidFill>
              </a:defRPr>
            </a:lvl3pPr>
            <a:lvl4pPr>
              <a:defRPr sz="2000">
                <a:solidFill>
                  <a:schemeClr val="bg1"/>
                </a:solidFill>
              </a:defRPr>
            </a:lvl4pPr>
            <a:lvl5pPr>
              <a:defRPr sz="2000">
                <a:solidFill>
                  <a:schemeClr val="bg1"/>
                </a:solidFill>
              </a:defRPr>
            </a:lvl5pPr>
          </a:lstStyle>
          <a:p>
            <a:pPr lvl="0"/>
            <a:r>
              <a:rPr lang="en-US"/>
              <a:t>Presenter name</a:t>
            </a:r>
          </a:p>
          <a:p>
            <a:pPr lvl="1"/>
            <a:r>
              <a:rPr lang="en-US"/>
              <a:t>Presenter title</a:t>
            </a:r>
          </a:p>
        </p:txBody>
      </p:sp>
      <p:sp>
        <p:nvSpPr>
          <p:cNvPr id="16" name="Text Placeholder 14">
            <a:extLst>
              <a:ext uri="{FF2B5EF4-FFF2-40B4-BE49-F238E27FC236}">
                <a16:creationId xmlns:a16="http://schemas.microsoft.com/office/drawing/2014/main" id="{0B9A9D47-05D2-409D-A941-8374F9F8E2D4}"/>
              </a:ext>
            </a:extLst>
          </p:cNvPr>
          <p:cNvSpPr>
            <a:spLocks noGrp="1"/>
          </p:cNvSpPr>
          <p:nvPr>
            <p:ph type="body" sz="quarter" idx="12" hasCustomPrompt="1"/>
          </p:nvPr>
        </p:nvSpPr>
        <p:spPr>
          <a:xfrm>
            <a:off x="360000" y="6120001"/>
            <a:ext cx="2700000" cy="280136"/>
          </a:xfrm>
        </p:spPr>
        <p:txBody>
          <a:bodyPr anchor="t">
            <a:noAutofit/>
          </a:bodyPr>
          <a:lstStyle>
            <a:lvl1pPr algn="l">
              <a:defRPr sz="1600" b="0">
                <a:solidFill>
                  <a:schemeClr val="bg1"/>
                </a:solidFill>
                <a:latin typeface="+mn-lt"/>
              </a:defRPr>
            </a:lvl1pPr>
            <a:lvl2pPr>
              <a:defRPr sz="1600">
                <a:solidFill>
                  <a:schemeClr val="bg1"/>
                </a:solidFill>
              </a:defRPr>
            </a:lvl2pPr>
            <a:lvl3pPr marL="0" indent="0">
              <a:buNone/>
              <a:defRPr sz="2000">
                <a:solidFill>
                  <a:schemeClr val="bg1"/>
                </a:solidFill>
              </a:defRPr>
            </a:lvl3pPr>
            <a:lvl4pPr>
              <a:defRPr sz="2000">
                <a:solidFill>
                  <a:schemeClr val="bg1"/>
                </a:solidFill>
              </a:defRPr>
            </a:lvl4pPr>
            <a:lvl5pPr>
              <a:defRPr sz="2000">
                <a:solidFill>
                  <a:schemeClr val="bg1"/>
                </a:solidFill>
              </a:defRPr>
            </a:lvl5pPr>
          </a:lstStyle>
          <a:p>
            <a:pPr lvl="0"/>
            <a:r>
              <a:rPr lang="en-US"/>
              <a:t>00 Month 20YY</a:t>
            </a:r>
          </a:p>
        </p:txBody>
      </p:sp>
      <p:sp>
        <p:nvSpPr>
          <p:cNvPr id="20" name="Footer Placeholder 4">
            <a:extLst>
              <a:ext uri="{FF2B5EF4-FFF2-40B4-BE49-F238E27FC236}">
                <a16:creationId xmlns:a16="http://schemas.microsoft.com/office/drawing/2014/main" id="{E3775B0C-7FFD-4E7F-AC26-D5F1E787B1CC}"/>
              </a:ext>
            </a:extLst>
          </p:cNvPr>
          <p:cNvSpPr>
            <a:spLocks noGrp="1"/>
          </p:cNvSpPr>
          <p:nvPr>
            <p:ph type="ftr" sz="quarter" idx="3"/>
          </p:nvPr>
        </p:nvSpPr>
        <p:spPr>
          <a:xfrm>
            <a:off x="360000" y="359999"/>
            <a:ext cx="4500000" cy="512197"/>
          </a:xfrm>
          <a:prstGeom prst="rect">
            <a:avLst/>
          </a:prstGeom>
        </p:spPr>
        <p:txBody>
          <a:bodyPr vert="horz" lIns="0" tIns="0" rIns="0" bIns="0" rtlCol="0" anchor="t"/>
          <a:lstStyle>
            <a:lvl1pPr algn="l">
              <a:defRPr sz="1400">
                <a:solidFill>
                  <a:schemeClr val="bg1"/>
                </a:solidFill>
                <a:latin typeface="Public Sans SemiBold" pitchFamily="2" charset="0"/>
              </a:defRPr>
            </a:lvl1pPr>
          </a:lstStyle>
          <a:p>
            <a:r>
              <a:rPr lang="en-US"/>
              <a:t>HealthShare NSW</a:t>
            </a:r>
            <a:endParaRPr lang="en-AU"/>
          </a:p>
        </p:txBody>
      </p:sp>
    </p:spTree>
    <p:extLst>
      <p:ext uri="{BB962C8B-B14F-4D97-AF65-F5344CB8AC3E}">
        <p14:creationId xmlns:p14="http://schemas.microsoft.com/office/powerpoint/2010/main" val="3191268001"/>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userDrawn="1">
  <p:cSld name="2_Subheading, two column text and multi-content - Blue">
    <p:bg>
      <p:bgPr>
        <a:solidFill>
          <a:schemeClr val="bg1"/>
        </a:solid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2D7E4088-15FF-8FE1-4EE3-915A705BFFF6}"/>
              </a:ext>
            </a:extLst>
          </p:cNvPr>
          <p:cNvSpPr>
            <a:spLocks noGrp="1"/>
          </p:cNvSpPr>
          <p:nvPr>
            <p:ph type="title"/>
          </p:nvPr>
        </p:nvSpPr>
        <p:spPr/>
        <p:txBody>
          <a:bodyPr/>
          <a:lstStyle/>
          <a:p>
            <a:r>
              <a:rPr lang="en-US"/>
              <a:t>Click to edit Master title style</a:t>
            </a:r>
            <a:endParaRPr lang="en-AU"/>
          </a:p>
        </p:txBody>
      </p:sp>
      <p:sp>
        <p:nvSpPr>
          <p:cNvPr id="6" name="Slide Number Placeholder 5">
            <a:extLst>
              <a:ext uri="{FF2B5EF4-FFF2-40B4-BE49-F238E27FC236}">
                <a16:creationId xmlns:a16="http://schemas.microsoft.com/office/drawing/2014/main" id="{BD8289E0-5097-5F11-B9C6-5305FA6340F4}"/>
              </a:ext>
            </a:extLst>
          </p:cNvPr>
          <p:cNvSpPr>
            <a:spLocks noGrp="1"/>
          </p:cNvSpPr>
          <p:nvPr>
            <p:ph type="sldNum" sz="quarter" idx="16"/>
          </p:nvPr>
        </p:nvSpPr>
        <p:spPr/>
        <p:txBody>
          <a:bodyPr/>
          <a:lstStyle>
            <a:lvl1pPr>
              <a:defRPr>
                <a:solidFill>
                  <a:schemeClr val="accent1"/>
                </a:solidFill>
              </a:defRPr>
            </a:lvl1pPr>
          </a:lstStyle>
          <a:p>
            <a:fld id="{10A01DC5-1685-4615-8240-15192985C6A2}" type="slidenum">
              <a:rPr lang="en-AU" smtClean="0"/>
              <a:pPr/>
              <a:t>‹#›</a:t>
            </a:fld>
            <a:endParaRPr lang="en-AU"/>
          </a:p>
        </p:txBody>
      </p:sp>
      <p:sp>
        <p:nvSpPr>
          <p:cNvPr id="2" name="Text Placeholder 12">
            <a:extLst>
              <a:ext uri="{FF2B5EF4-FFF2-40B4-BE49-F238E27FC236}">
                <a16:creationId xmlns:a16="http://schemas.microsoft.com/office/drawing/2014/main" id="{B59FECB1-B9A8-B26C-E3D6-7A47E5DE682F}"/>
              </a:ext>
            </a:extLst>
          </p:cNvPr>
          <p:cNvSpPr>
            <a:spLocks noGrp="1"/>
          </p:cNvSpPr>
          <p:nvPr>
            <p:ph type="body" sz="quarter" idx="14" hasCustomPrompt="1"/>
          </p:nvPr>
        </p:nvSpPr>
        <p:spPr>
          <a:xfrm>
            <a:off x="360363" y="1799996"/>
            <a:ext cx="7560000" cy="864003"/>
          </a:xfrm>
        </p:spPr>
        <p:txBody>
          <a:bodyPr/>
          <a:lstStyle>
            <a:lvl1pPr>
              <a:defRPr b="0">
                <a:latin typeface="Public Sans SemiBold" pitchFamily="2" charset="0"/>
              </a:defRPr>
            </a:lvl1pPr>
          </a:lstStyle>
          <a:p>
            <a:pPr lvl="0"/>
            <a:r>
              <a:rPr lang="en-AU" noProof="0"/>
              <a:t>Subheading</a:t>
            </a:r>
          </a:p>
        </p:txBody>
      </p:sp>
      <p:sp>
        <p:nvSpPr>
          <p:cNvPr id="4" name="Text Placeholder 10">
            <a:extLst>
              <a:ext uri="{FF2B5EF4-FFF2-40B4-BE49-F238E27FC236}">
                <a16:creationId xmlns:a16="http://schemas.microsoft.com/office/drawing/2014/main" id="{6D48C436-206B-8192-BA9D-428015199B22}"/>
              </a:ext>
            </a:extLst>
          </p:cNvPr>
          <p:cNvSpPr>
            <a:spLocks noGrp="1"/>
          </p:cNvSpPr>
          <p:nvPr>
            <p:ph type="body" sz="quarter" idx="13"/>
          </p:nvPr>
        </p:nvSpPr>
        <p:spPr>
          <a:xfrm>
            <a:off x="360363" y="2879998"/>
            <a:ext cx="7560000" cy="3239999"/>
          </a:xfrm>
        </p:spPr>
        <p:txBody>
          <a:bodyPr numCol="2" spcCol="180000"/>
          <a:lstStyle>
            <a:lvl5pPr>
              <a:defRPr/>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AU" noProof="0"/>
          </a:p>
        </p:txBody>
      </p:sp>
      <p:sp>
        <p:nvSpPr>
          <p:cNvPr id="5" name="Content Placeholder 3">
            <a:extLst>
              <a:ext uri="{FF2B5EF4-FFF2-40B4-BE49-F238E27FC236}">
                <a16:creationId xmlns:a16="http://schemas.microsoft.com/office/drawing/2014/main" id="{061F1BA0-99D2-42EE-18C6-652CDDAF45CF}"/>
              </a:ext>
            </a:extLst>
          </p:cNvPr>
          <p:cNvSpPr>
            <a:spLocks noGrp="1"/>
          </p:cNvSpPr>
          <p:nvPr>
            <p:ph sz="half" idx="2"/>
          </p:nvPr>
        </p:nvSpPr>
        <p:spPr>
          <a:xfrm>
            <a:off x="8172000" y="1799996"/>
            <a:ext cx="3672000" cy="4320002"/>
          </a:xfrm>
        </p:spPr>
        <p:txBody>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AU" noProof="0"/>
          </a:p>
        </p:txBody>
      </p:sp>
      <p:cxnSp>
        <p:nvCxnSpPr>
          <p:cNvPr id="7" name="Straight Connector 6">
            <a:extLst>
              <a:ext uri="{FF2B5EF4-FFF2-40B4-BE49-F238E27FC236}">
                <a16:creationId xmlns:a16="http://schemas.microsoft.com/office/drawing/2014/main" id="{67A49EB3-EDD9-3DEE-6BF2-B6D5CF9C75FA}"/>
              </a:ext>
              <a:ext uri="{C183D7F6-B498-43B3-948B-1728B52AA6E4}">
                <adec:decorative xmlns:adec="http://schemas.microsoft.com/office/drawing/2017/decorative" val="1"/>
              </a:ext>
            </a:extLst>
          </p:cNvPr>
          <p:cNvCxnSpPr/>
          <p:nvPr userDrawn="1"/>
        </p:nvCxnSpPr>
        <p:spPr>
          <a:xfrm>
            <a:off x="360000" y="1548000"/>
            <a:ext cx="11484000" cy="0"/>
          </a:xfrm>
          <a:prstGeom prst="line">
            <a:avLst/>
          </a:prstGeom>
          <a:ln w="9525">
            <a:solidFill>
              <a:schemeClr val="tx2"/>
            </a:solidFill>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D8DF31DB-9B2C-A2D0-9BBC-C63F9BAC4228}"/>
              </a:ext>
              <a:ext uri="{C183D7F6-B498-43B3-948B-1728B52AA6E4}">
                <adec:decorative xmlns:adec="http://schemas.microsoft.com/office/drawing/2017/decorative" val="1"/>
              </a:ext>
            </a:extLst>
          </p:cNvPr>
          <p:cNvCxnSpPr/>
          <p:nvPr userDrawn="1"/>
        </p:nvCxnSpPr>
        <p:spPr>
          <a:xfrm>
            <a:off x="360000" y="6300000"/>
            <a:ext cx="11484000" cy="0"/>
          </a:xfrm>
          <a:prstGeom prst="line">
            <a:avLst/>
          </a:prstGeom>
          <a:ln w="9525">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03127402"/>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userDrawn="1">
  <p:cSld name="3_Subheading, three column text and multi-content - Blue">
    <p:bg>
      <p:bgPr>
        <a:solidFill>
          <a:schemeClr val="bg1"/>
        </a:solid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2D7E4088-15FF-8FE1-4EE3-915A705BFFF6}"/>
              </a:ext>
            </a:extLst>
          </p:cNvPr>
          <p:cNvSpPr>
            <a:spLocks noGrp="1"/>
          </p:cNvSpPr>
          <p:nvPr>
            <p:ph type="title"/>
          </p:nvPr>
        </p:nvSpPr>
        <p:spPr/>
        <p:txBody>
          <a:bodyPr/>
          <a:lstStyle/>
          <a:p>
            <a:r>
              <a:rPr lang="en-US"/>
              <a:t>Click to edit Master title style</a:t>
            </a:r>
            <a:endParaRPr lang="en-AU"/>
          </a:p>
        </p:txBody>
      </p:sp>
      <p:sp>
        <p:nvSpPr>
          <p:cNvPr id="12" name="Text Placeholder 12">
            <a:extLst>
              <a:ext uri="{FF2B5EF4-FFF2-40B4-BE49-F238E27FC236}">
                <a16:creationId xmlns:a16="http://schemas.microsoft.com/office/drawing/2014/main" id="{33874E0E-52BE-422A-8D25-EB76C690AF78}"/>
              </a:ext>
            </a:extLst>
          </p:cNvPr>
          <p:cNvSpPr>
            <a:spLocks noGrp="1"/>
          </p:cNvSpPr>
          <p:nvPr>
            <p:ph type="body" sz="quarter" idx="14" hasCustomPrompt="1"/>
          </p:nvPr>
        </p:nvSpPr>
        <p:spPr>
          <a:xfrm>
            <a:off x="360362" y="1800000"/>
            <a:ext cx="8531999" cy="864000"/>
          </a:xfrm>
        </p:spPr>
        <p:txBody>
          <a:bodyPr/>
          <a:lstStyle>
            <a:lvl1pPr>
              <a:defRPr b="0">
                <a:solidFill>
                  <a:schemeClr val="tx2"/>
                </a:solidFill>
                <a:latin typeface="Public Sans SemiBold" pitchFamily="2" charset="0"/>
              </a:defRPr>
            </a:lvl1pPr>
          </a:lstStyle>
          <a:p>
            <a:pPr lvl="0"/>
            <a:r>
              <a:rPr lang="en-AU" noProof="0"/>
              <a:t>Subheading</a:t>
            </a:r>
          </a:p>
        </p:txBody>
      </p:sp>
      <p:sp>
        <p:nvSpPr>
          <p:cNvPr id="11" name="Text Placeholder 10">
            <a:extLst>
              <a:ext uri="{FF2B5EF4-FFF2-40B4-BE49-F238E27FC236}">
                <a16:creationId xmlns:a16="http://schemas.microsoft.com/office/drawing/2014/main" id="{FBCA03EB-CF3D-4096-8D64-2420CB9A078B}"/>
              </a:ext>
            </a:extLst>
          </p:cNvPr>
          <p:cNvSpPr>
            <a:spLocks noGrp="1"/>
          </p:cNvSpPr>
          <p:nvPr>
            <p:ph type="body" sz="quarter" idx="13"/>
          </p:nvPr>
        </p:nvSpPr>
        <p:spPr>
          <a:xfrm>
            <a:off x="360363" y="2879999"/>
            <a:ext cx="8532000" cy="3204002"/>
          </a:xfrm>
        </p:spPr>
        <p:txBody>
          <a:bodyPr numCol="3" spcCol="180000"/>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AU" noProof="0"/>
          </a:p>
        </p:txBody>
      </p:sp>
      <p:sp>
        <p:nvSpPr>
          <p:cNvPr id="15" name="Content Placeholder 2">
            <a:extLst>
              <a:ext uri="{FF2B5EF4-FFF2-40B4-BE49-F238E27FC236}">
                <a16:creationId xmlns:a16="http://schemas.microsoft.com/office/drawing/2014/main" id="{6D8D4F95-9C64-4F83-948A-83B534175047}"/>
              </a:ext>
            </a:extLst>
          </p:cNvPr>
          <p:cNvSpPr>
            <a:spLocks noGrp="1"/>
          </p:cNvSpPr>
          <p:nvPr>
            <p:ph sz="quarter" idx="17"/>
          </p:nvPr>
        </p:nvSpPr>
        <p:spPr>
          <a:xfrm>
            <a:off x="9072563" y="1800225"/>
            <a:ext cx="2735262" cy="4283773"/>
          </a:xfrm>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AU" noProof="0"/>
          </a:p>
        </p:txBody>
      </p:sp>
      <p:sp>
        <p:nvSpPr>
          <p:cNvPr id="6" name="Slide Number Placeholder 5">
            <a:extLst>
              <a:ext uri="{FF2B5EF4-FFF2-40B4-BE49-F238E27FC236}">
                <a16:creationId xmlns:a16="http://schemas.microsoft.com/office/drawing/2014/main" id="{BD8289E0-5097-5F11-B9C6-5305FA6340F4}"/>
              </a:ext>
            </a:extLst>
          </p:cNvPr>
          <p:cNvSpPr>
            <a:spLocks noGrp="1"/>
          </p:cNvSpPr>
          <p:nvPr>
            <p:ph type="sldNum" sz="quarter" idx="16"/>
          </p:nvPr>
        </p:nvSpPr>
        <p:spPr/>
        <p:txBody>
          <a:bodyPr/>
          <a:lstStyle>
            <a:lvl1pPr>
              <a:defRPr>
                <a:solidFill>
                  <a:schemeClr val="accent1"/>
                </a:solidFill>
              </a:defRPr>
            </a:lvl1pPr>
          </a:lstStyle>
          <a:p>
            <a:fld id="{10A01DC5-1685-4615-8240-15192985C6A2}" type="slidenum">
              <a:rPr lang="en-AU" smtClean="0"/>
              <a:pPr/>
              <a:t>‹#›</a:t>
            </a:fld>
            <a:endParaRPr lang="en-AU"/>
          </a:p>
        </p:txBody>
      </p:sp>
      <p:cxnSp>
        <p:nvCxnSpPr>
          <p:cNvPr id="2" name="Straight Connector 1">
            <a:extLst>
              <a:ext uri="{FF2B5EF4-FFF2-40B4-BE49-F238E27FC236}">
                <a16:creationId xmlns:a16="http://schemas.microsoft.com/office/drawing/2014/main" id="{1072164E-C325-08B5-B18E-C8E6F7C47D5D}"/>
              </a:ext>
              <a:ext uri="{C183D7F6-B498-43B3-948B-1728B52AA6E4}">
                <adec:decorative xmlns:adec="http://schemas.microsoft.com/office/drawing/2017/decorative" val="1"/>
              </a:ext>
            </a:extLst>
          </p:cNvPr>
          <p:cNvCxnSpPr/>
          <p:nvPr userDrawn="1"/>
        </p:nvCxnSpPr>
        <p:spPr>
          <a:xfrm>
            <a:off x="360000" y="1548000"/>
            <a:ext cx="11484000" cy="0"/>
          </a:xfrm>
          <a:prstGeom prst="line">
            <a:avLst/>
          </a:prstGeom>
          <a:ln w="9525">
            <a:solidFill>
              <a:schemeClr val="tx2"/>
            </a:solidFill>
          </a:ln>
        </p:spPr>
        <p:style>
          <a:lnRef idx="1">
            <a:schemeClr val="accent1"/>
          </a:lnRef>
          <a:fillRef idx="0">
            <a:schemeClr val="accent1"/>
          </a:fillRef>
          <a:effectRef idx="0">
            <a:schemeClr val="accent1"/>
          </a:effectRef>
          <a:fontRef idx="minor">
            <a:schemeClr val="tx1"/>
          </a:fontRef>
        </p:style>
      </p:cxnSp>
      <p:cxnSp>
        <p:nvCxnSpPr>
          <p:cNvPr id="4" name="Straight Connector 3">
            <a:extLst>
              <a:ext uri="{FF2B5EF4-FFF2-40B4-BE49-F238E27FC236}">
                <a16:creationId xmlns:a16="http://schemas.microsoft.com/office/drawing/2014/main" id="{1AD5FA5A-3928-5D52-F480-ADDCB95E77C8}"/>
              </a:ext>
              <a:ext uri="{C183D7F6-B498-43B3-948B-1728B52AA6E4}">
                <adec:decorative xmlns:adec="http://schemas.microsoft.com/office/drawing/2017/decorative" val="1"/>
              </a:ext>
            </a:extLst>
          </p:cNvPr>
          <p:cNvCxnSpPr/>
          <p:nvPr userDrawn="1"/>
        </p:nvCxnSpPr>
        <p:spPr>
          <a:xfrm>
            <a:off x="360000" y="6300000"/>
            <a:ext cx="11484000" cy="0"/>
          </a:xfrm>
          <a:prstGeom prst="line">
            <a:avLst/>
          </a:prstGeom>
          <a:ln w="9525">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13534267"/>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userDrawn="1">
  <p:cSld name="Image with multi-content">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8645A3A4-C916-02CF-411A-DF8992EDA210}"/>
              </a:ext>
            </a:extLst>
          </p:cNvPr>
          <p:cNvSpPr>
            <a:spLocks noGrp="1"/>
          </p:cNvSpPr>
          <p:nvPr>
            <p:ph type="title"/>
          </p:nvPr>
        </p:nvSpPr>
        <p:spPr/>
        <p:txBody>
          <a:bodyPr/>
          <a:lstStyle/>
          <a:p>
            <a:r>
              <a:rPr lang="en-US" noProof="0"/>
              <a:t>Click to edit Master title style</a:t>
            </a:r>
            <a:endParaRPr lang="en-AU" noProof="0"/>
          </a:p>
        </p:txBody>
      </p:sp>
      <p:sp>
        <p:nvSpPr>
          <p:cNvPr id="5" name="Picture Placeholder 4">
            <a:extLst>
              <a:ext uri="{FF2B5EF4-FFF2-40B4-BE49-F238E27FC236}">
                <a16:creationId xmlns:a16="http://schemas.microsoft.com/office/drawing/2014/main" id="{0AA01239-4425-4D06-9E14-E14F3426FB3F}"/>
              </a:ext>
              <a:ext uri="{C183D7F6-B498-43B3-948B-1728B52AA6E4}">
                <adec:decorative xmlns:adec="http://schemas.microsoft.com/office/drawing/2017/decorative" val="0"/>
              </a:ext>
            </a:extLst>
          </p:cNvPr>
          <p:cNvSpPr>
            <a:spLocks noGrp="1"/>
          </p:cNvSpPr>
          <p:nvPr>
            <p:ph type="pic" sz="quarter" idx="15"/>
          </p:nvPr>
        </p:nvSpPr>
        <p:spPr>
          <a:xfrm>
            <a:off x="360000" y="1548000"/>
            <a:ext cx="5616000" cy="4680000"/>
          </a:xfrm>
        </p:spPr>
        <p:txBody>
          <a:bodyPr/>
          <a:lstStyle>
            <a:lvl1pPr>
              <a:defRPr>
                <a:solidFill>
                  <a:schemeClr val="tx2"/>
                </a:solidFill>
              </a:defRPr>
            </a:lvl1pPr>
          </a:lstStyle>
          <a:p>
            <a:r>
              <a:rPr lang="en-US" noProof="0"/>
              <a:t>Click icon to add picture</a:t>
            </a:r>
            <a:endParaRPr lang="en-AU" noProof="0"/>
          </a:p>
        </p:txBody>
      </p:sp>
      <p:cxnSp>
        <p:nvCxnSpPr>
          <p:cNvPr id="10" name="Straight Connector 9">
            <a:extLst>
              <a:ext uri="{FF2B5EF4-FFF2-40B4-BE49-F238E27FC236}">
                <a16:creationId xmlns:a16="http://schemas.microsoft.com/office/drawing/2014/main" id="{3991318D-3683-472A-A0D1-0589B053F39E}"/>
              </a:ext>
              <a:ext uri="{C183D7F6-B498-43B3-948B-1728B52AA6E4}">
                <adec:decorative xmlns:adec="http://schemas.microsoft.com/office/drawing/2017/decorative" val="1"/>
              </a:ext>
            </a:extLst>
          </p:cNvPr>
          <p:cNvCxnSpPr>
            <a:cxnSpLocks/>
          </p:cNvCxnSpPr>
          <p:nvPr userDrawn="1"/>
        </p:nvCxnSpPr>
        <p:spPr>
          <a:xfrm>
            <a:off x="6196826" y="1548000"/>
            <a:ext cx="5683174" cy="0"/>
          </a:xfrm>
          <a:prstGeom prst="line">
            <a:avLst/>
          </a:prstGeom>
          <a:ln w="9525">
            <a:solidFill>
              <a:schemeClr val="tx2"/>
            </a:solidFill>
          </a:ln>
        </p:spPr>
        <p:style>
          <a:lnRef idx="1">
            <a:schemeClr val="accent1"/>
          </a:lnRef>
          <a:fillRef idx="0">
            <a:schemeClr val="accent1"/>
          </a:fillRef>
          <a:effectRef idx="0">
            <a:schemeClr val="accent1"/>
          </a:effectRef>
          <a:fontRef idx="minor">
            <a:schemeClr val="tx1"/>
          </a:fontRef>
        </p:style>
      </p:cxnSp>
      <p:sp>
        <p:nvSpPr>
          <p:cNvPr id="12" name="Text Placeholder 12">
            <a:extLst>
              <a:ext uri="{FF2B5EF4-FFF2-40B4-BE49-F238E27FC236}">
                <a16:creationId xmlns:a16="http://schemas.microsoft.com/office/drawing/2014/main" id="{5839C8C2-80E2-46DE-BF7F-C7411ABD3515}"/>
              </a:ext>
            </a:extLst>
          </p:cNvPr>
          <p:cNvSpPr>
            <a:spLocks noGrp="1"/>
          </p:cNvSpPr>
          <p:nvPr>
            <p:ph type="body" sz="quarter" idx="14" hasCustomPrompt="1"/>
          </p:nvPr>
        </p:nvSpPr>
        <p:spPr>
          <a:xfrm>
            <a:off x="6216002" y="1728000"/>
            <a:ext cx="5627998" cy="900000"/>
          </a:xfrm>
        </p:spPr>
        <p:txBody>
          <a:bodyPr anchor="t" anchorCtr="0">
            <a:noAutofit/>
          </a:bodyPr>
          <a:lstStyle>
            <a:lvl1pPr>
              <a:defRPr sz="1400">
                <a:solidFill>
                  <a:schemeClr val="tx2"/>
                </a:solidFill>
                <a:latin typeface="+mn-lt"/>
              </a:defRPr>
            </a:lvl1pPr>
          </a:lstStyle>
          <a:p>
            <a:pPr lvl="0"/>
            <a:r>
              <a:rPr lang="en-AU" noProof="0"/>
              <a:t>Caption</a:t>
            </a:r>
          </a:p>
        </p:txBody>
      </p:sp>
      <p:sp>
        <p:nvSpPr>
          <p:cNvPr id="16" name="Content Placeholder 3">
            <a:extLst>
              <a:ext uri="{FF2B5EF4-FFF2-40B4-BE49-F238E27FC236}">
                <a16:creationId xmlns:a16="http://schemas.microsoft.com/office/drawing/2014/main" id="{1F43CC2C-E436-4916-8505-D07C84AB9C9E}"/>
              </a:ext>
            </a:extLst>
          </p:cNvPr>
          <p:cNvSpPr>
            <a:spLocks noGrp="1"/>
          </p:cNvSpPr>
          <p:nvPr>
            <p:ph sz="half" idx="2"/>
          </p:nvPr>
        </p:nvSpPr>
        <p:spPr>
          <a:xfrm>
            <a:off x="6216002" y="2772000"/>
            <a:ext cx="5627998" cy="3239995"/>
          </a:xfrm>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AU" noProof="0"/>
          </a:p>
        </p:txBody>
      </p:sp>
      <p:cxnSp>
        <p:nvCxnSpPr>
          <p:cNvPr id="14" name="Straight Connector 13">
            <a:extLst>
              <a:ext uri="{FF2B5EF4-FFF2-40B4-BE49-F238E27FC236}">
                <a16:creationId xmlns:a16="http://schemas.microsoft.com/office/drawing/2014/main" id="{506265F5-1D86-46C9-8A9A-0411B3E72E63}"/>
              </a:ext>
              <a:ext uri="{C183D7F6-B498-43B3-948B-1728B52AA6E4}">
                <adec:decorative xmlns:adec="http://schemas.microsoft.com/office/drawing/2017/decorative" val="1"/>
              </a:ext>
            </a:extLst>
          </p:cNvPr>
          <p:cNvCxnSpPr>
            <a:cxnSpLocks/>
          </p:cNvCxnSpPr>
          <p:nvPr userDrawn="1"/>
        </p:nvCxnSpPr>
        <p:spPr>
          <a:xfrm flipV="1">
            <a:off x="6196826" y="6228000"/>
            <a:ext cx="5683174" cy="1"/>
          </a:xfrm>
          <a:prstGeom prst="line">
            <a:avLst/>
          </a:prstGeom>
          <a:ln w="9525">
            <a:solidFill>
              <a:schemeClr val="tx2"/>
            </a:solidFill>
          </a:ln>
        </p:spPr>
        <p:style>
          <a:lnRef idx="1">
            <a:schemeClr val="accent1"/>
          </a:lnRef>
          <a:fillRef idx="0">
            <a:schemeClr val="accent1"/>
          </a:fillRef>
          <a:effectRef idx="0">
            <a:schemeClr val="accent1"/>
          </a:effectRef>
          <a:fontRef idx="minor">
            <a:schemeClr val="tx1"/>
          </a:fontRef>
        </p:style>
      </p:cxnSp>
      <p:sp>
        <p:nvSpPr>
          <p:cNvPr id="6" name="Slide Number Placeholder 5">
            <a:extLst>
              <a:ext uri="{FF2B5EF4-FFF2-40B4-BE49-F238E27FC236}">
                <a16:creationId xmlns:a16="http://schemas.microsoft.com/office/drawing/2014/main" id="{C6C6E195-08D8-B578-8FC3-04019FAB2860}"/>
              </a:ext>
            </a:extLst>
          </p:cNvPr>
          <p:cNvSpPr>
            <a:spLocks noGrp="1"/>
          </p:cNvSpPr>
          <p:nvPr>
            <p:ph type="sldNum" sz="quarter" idx="16"/>
          </p:nvPr>
        </p:nvSpPr>
        <p:spPr/>
        <p:txBody>
          <a:bodyPr/>
          <a:lstStyle/>
          <a:p>
            <a:fld id="{10A01DC5-1685-4615-8240-15192985C6A2}" type="slidenum">
              <a:rPr lang="en-AU" smtClean="0"/>
              <a:pPr/>
              <a:t>‹#›</a:t>
            </a:fld>
            <a:endParaRPr lang="en-AU"/>
          </a:p>
        </p:txBody>
      </p:sp>
    </p:spTree>
    <p:extLst>
      <p:ext uri="{BB962C8B-B14F-4D97-AF65-F5344CB8AC3E}">
        <p14:creationId xmlns:p14="http://schemas.microsoft.com/office/powerpoint/2010/main" val="912963374"/>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userDrawn="1">
  <p:cSld name="Large multi-content with small multi-content">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8645A3A4-C916-02CF-411A-DF8992EDA210}"/>
              </a:ext>
            </a:extLst>
          </p:cNvPr>
          <p:cNvSpPr>
            <a:spLocks noGrp="1"/>
          </p:cNvSpPr>
          <p:nvPr>
            <p:ph type="title"/>
          </p:nvPr>
        </p:nvSpPr>
        <p:spPr/>
        <p:txBody>
          <a:bodyPr/>
          <a:lstStyle/>
          <a:p>
            <a:r>
              <a:rPr lang="en-US" noProof="0"/>
              <a:t>Click to edit Master title style</a:t>
            </a:r>
            <a:endParaRPr lang="en-AU" noProof="0"/>
          </a:p>
        </p:txBody>
      </p:sp>
      <p:sp>
        <p:nvSpPr>
          <p:cNvPr id="17" name="Content Placeholder 3">
            <a:extLst>
              <a:ext uri="{FF2B5EF4-FFF2-40B4-BE49-F238E27FC236}">
                <a16:creationId xmlns:a16="http://schemas.microsoft.com/office/drawing/2014/main" id="{38448747-626A-46AB-BEF5-520A55297EDC}"/>
              </a:ext>
            </a:extLst>
          </p:cNvPr>
          <p:cNvSpPr>
            <a:spLocks noGrp="1"/>
          </p:cNvSpPr>
          <p:nvPr>
            <p:ph sz="half" idx="17"/>
          </p:nvPr>
        </p:nvSpPr>
        <p:spPr>
          <a:xfrm>
            <a:off x="360000" y="1547999"/>
            <a:ext cx="7560000" cy="4679999"/>
          </a:xfrm>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AU" noProof="0"/>
          </a:p>
        </p:txBody>
      </p:sp>
      <p:cxnSp>
        <p:nvCxnSpPr>
          <p:cNvPr id="9" name="Straight Connector 8">
            <a:extLst>
              <a:ext uri="{FF2B5EF4-FFF2-40B4-BE49-F238E27FC236}">
                <a16:creationId xmlns:a16="http://schemas.microsoft.com/office/drawing/2014/main" id="{D97CC562-144A-4EC8-A68D-03DE6177D0F2}"/>
              </a:ext>
              <a:ext uri="{C183D7F6-B498-43B3-948B-1728B52AA6E4}">
                <adec:decorative xmlns:adec="http://schemas.microsoft.com/office/drawing/2017/decorative" val="1"/>
              </a:ext>
            </a:extLst>
          </p:cNvPr>
          <p:cNvCxnSpPr>
            <a:cxnSpLocks/>
          </p:cNvCxnSpPr>
          <p:nvPr userDrawn="1"/>
        </p:nvCxnSpPr>
        <p:spPr>
          <a:xfrm>
            <a:off x="8172000" y="1548000"/>
            <a:ext cx="3708000" cy="0"/>
          </a:xfrm>
          <a:prstGeom prst="line">
            <a:avLst/>
          </a:prstGeom>
          <a:ln w="9525">
            <a:solidFill>
              <a:schemeClr val="tx2"/>
            </a:solidFill>
          </a:ln>
        </p:spPr>
        <p:style>
          <a:lnRef idx="1">
            <a:schemeClr val="accent1"/>
          </a:lnRef>
          <a:fillRef idx="0">
            <a:schemeClr val="accent1"/>
          </a:fillRef>
          <a:effectRef idx="0">
            <a:schemeClr val="accent1"/>
          </a:effectRef>
          <a:fontRef idx="minor">
            <a:schemeClr val="tx1"/>
          </a:fontRef>
        </p:style>
      </p:cxnSp>
      <p:sp>
        <p:nvSpPr>
          <p:cNvPr id="16" name="Content Placeholder 3">
            <a:extLst>
              <a:ext uri="{FF2B5EF4-FFF2-40B4-BE49-F238E27FC236}">
                <a16:creationId xmlns:a16="http://schemas.microsoft.com/office/drawing/2014/main" id="{D6D3B884-3085-43E9-B731-851596D89246}"/>
              </a:ext>
            </a:extLst>
          </p:cNvPr>
          <p:cNvSpPr>
            <a:spLocks noGrp="1"/>
          </p:cNvSpPr>
          <p:nvPr>
            <p:ph sz="half" idx="2"/>
          </p:nvPr>
        </p:nvSpPr>
        <p:spPr>
          <a:xfrm>
            <a:off x="8172000" y="1800000"/>
            <a:ext cx="3672000" cy="3239995"/>
          </a:xfrm>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AU" noProof="0"/>
          </a:p>
        </p:txBody>
      </p:sp>
      <p:sp>
        <p:nvSpPr>
          <p:cNvPr id="13" name="Text Placeholder 12">
            <a:extLst>
              <a:ext uri="{FF2B5EF4-FFF2-40B4-BE49-F238E27FC236}">
                <a16:creationId xmlns:a16="http://schemas.microsoft.com/office/drawing/2014/main" id="{4652EAB0-9BF3-42B8-9260-854C74B7761C}"/>
              </a:ext>
            </a:extLst>
          </p:cNvPr>
          <p:cNvSpPr>
            <a:spLocks noGrp="1"/>
          </p:cNvSpPr>
          <p:nvPr>
            <p:ph type="body" sz="quarter" idx="14" hasCustomPrompt="1"/>
          </p:nvPr>
        </p:nvSpPr>
        <p:spPr>
          <a:xfrm>
            <a:off x="8172000" y="5219998"/>
            <a:ext cx="3672000" cy="900000"/>
          </a:xfrm>
        </p:spPr>
        <p:txBody>
          <a:bodyPr anchor="b">
            <a:noAutofit/>
          </a:bodyPr>
          <a:lstStyle>
            <a:lvl1pPr>
              <a:defRPr sz="1400">
                <a:solidFill>
                  <a:schemeClr val="tx2"/>
                </a:solidFill>
                <a:latin typeface="+mn-lt"/>
              </a:defRPr>
            </a:lvl1pPr>
          </a:lstStyle>
          <a:p>
            <a:pPr lvl="0"/>
            <a:r>
              <a:rPr lang="en-AU" noProof="0"/>
              <a:t>Caption</a:t>
            </a:r>
          </a:p>
        </p:txBody>
      </p:sp>
      <p:cxnSp>
        <p:nvCxnSpPr>
          <p:cNvPr id="15" name="Straight Connector 14">
            <a:extLst>
              <a:ext uri="{FF2B5EF4-FFF2-40B4-BE49-F238E27FC236}">
                <a16:creationId xmlns:a16="http://schemas.microsoft.com/office/drawing/2014/main" id="{D55E9072-3A33-4C6D-A549-4A012107B65C}"/>
              </a:ext>
              <a:ext uri="{C183D7F6-B498-43B3-948B-1728B52AA6E4}">
                <adec:decorative xmlns:adec="http://schemas.microsoft.com/office/drawing/2017/decorative" val="1"/>
              </a:ext>
            </a:extLst>
          </p:cNvPr>
          <p:cNvCxnSpPr>
            <a:cxnSpLocks/>
          </p:cNvCxnSpPr>
          <p:nvPr userDrawn="1"/>
        </p:nvCxnSpPr>
        <p:spPr>
          <a:xfrm>
            <a:off x="8172000" y="6227998"/>
            <a:ext cx="3708000" cy="2"/>
          </a:xfrm>
          <a:prstGeom prst="line">
            <a:avLst/>
          </a:prstGeom>
          <a:ln w="9525">
            <a:solidFill>
              <a:schemeClr val="tx2"/>
            </a:solidFill>
          </a:ln>
        </p:spPr>
        <p:style>
          <a:lnRef idx="1">
            <a:schemeClr val="accent1"/>
          </a:lnRef>
          <a:fillRef idx="0">
            <a:schemeClr val="accent1"/>
          </a:fillRef>
          <a:effectRef idx="0">
            <a:schemeClr val="accent1"/>
          </a:effectRef>
          <a:fontRef idx="minor">
            <a:schemeClr val="tx1"/>
          </a:fontRef>
        </p:style>
      </p:cxnSp>
      <p:sp>
        <p:nvSpPr>
          <p:cNvPr id="6" name="Slide Number Placeholder 5">
            <a:extLst>
              <a:ext uri="{FF2B5EF4-FFF2-40B4-BE49-F238E27FC236}">
                <a16:creationId xmlns:a16="http://schemas.microsoft.com/office/drawing/2014/main" id="{C6C6E195-08D8-B578-8FC3-04019FAB2860}"/>
              </a:ext>
            </a:extLst>
          </p:cNvPr>
          <p:cNvSpPr>
            <a:spLocks noGrp="1"/>
          </p:cNvSpPr>
          <p:nvPr>
            <p:ph type="sldNum" sz="quarter" idx="16"/>
          </p:nvPr>
        </p:nvSpPr>
        <p:spPr/>
        <p:txBody>
          <a:bodyPr/>
          <a:lstStyle/>
          <a:p>
            <a:fld id="{10A01DC5-1685-4615-8240-15192985C6A2}" type="slidenum">
              <a:rPr lang="en-AU" smtClean="0"/>
              <a:pPr/>
              <a:t>‹#›</a:t>
            </a:fld>
            <a:endParaRPr lang="en-AU"/>
          </a:p>
        </p:txBody>
      </p:sp>
    </p:spTree>
    <p:extLst>
      <p:ext uri="{BB962C8B-B14F-4D97-AF65-F5344CB8AC3E}">
        <p14:creationId xmlns:p14="http://schemas.microsoft.com/office/powerpoint/2010/main" val="503661223"/>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userDrawn="1">
  <p:cSld name="Large multi-content with two small multi-content">
    <p:spTree>
      <p:nvGrpSpPr>
        <p:cNvPr id="1" name=""/>
        <p:cNvGrpSpPr/>
        <p:nvPr/>
      </p:nvGrpSpPr>
      <p:grpSpPr>
        <a:xfrm>
          <a:off x="0" y="0"/>
          <a:ext cx="0" cy="0"/>
          <a:chOff x="0" y="0"/>
          <a:chExt cx="0" cy="0"/>
        </a:xfrm>
      </p:grpSpPr>
      <p:cxnSp>
        <p:nvCxnSpPr>
          <p:cNvPr id="12" name="Straight Connector 11">
            <a:extLst>
              <a:ext uri="{FF2B5EF4-FFF2-40B4-BE49-F238E27FC236}">
                <a16:creationId xmlns:a16="http://schemas.microsoft.com/office/drawing/2014/main" id="{9E937FAD-09C4-B9AC-E0F8-D88B1E980AFF}"/>
              </a:ext>
              <a:ext uri="{C183D7F6-B498-43B3-948B-1728B52AA6E4}">
                <adec:decorative xmlns:adec="http://schemas.microsoft.com/office/drawing/2017/decorative" val="1"/>
              </a:ext>
            </a:extLst>
          </p:cNvPr>
          <p:cNvCxnSpPr>
            <a:cxnSpLocks/>
          </p:cNvCxnSpPr>
          <p:nvPr userDrawn="1"/>
        </p:nvCxnSpPr>
        <p:spPr>
          <a:xfrm>
            <a:off x="360000" y="360000"/>
            <a:ext cx="0" cy="5976000"/>
          </a:xfrm>
          <a:prstGeom prst="line">
            <a:avLst/>
          </a:prstGeom>
          <a:ln w="9525">
            <a:solidFill>
              <a:schemeClr val="tx2"/>
            </a:solidFill>
          </a:ln>
        </p:spPr>
        <p:style>
          <a:lnRef idx="1">
            <a:schemeClr val="accent1"/>
          </a:lnRef>
          <a:fillRef idx="0">
            <a:schemeClr val="accent1"/>
          </a:fillRef>
          <a:effectRef idx="0">
            <a:schemeClr val="accent1"/>
          </a:effectRef>
          <a:fontRef idx="minor">
            <a:schemeClr val="tx1"/>
          </a:fontRef>
        </p:style>
      </p:cxnSp>
      <p:sp>
        <p:nvSpPr>
          <p:cNvPr id="5" name="Title 4">
            <a:extLst>
              <a:ext uri="{FF2B5EF4-FFF2-40B4-BE49-F238E27FC236}">
                <a16:creationId xmlns:a16="http://schemas.microsoft.com/office/drawing/2014/main" id="{1491CDD6-AF2B-7135-AE3A-404BB16DE4A8}"/>
              </a:ext>
            </a:extLst>
          </p:cNvPr>
          <p:cNvSpPr>
            <a:spLocks noGrp="1"/>
          </p:cNvSpPr>
          <p:nvPr>
            <p:ph type="title"/>
          </p:nvPr>
        </p:nvSpPr>
        <p:spPr>
          <a:xfrm>
            <a:off x="540000" y="360000"/>
            <a:ext cx="10080000" cy="1008000"/>
          </a:xfrm>
        </p:spPr>
        <p:txBody>
          <a:bodyPr/>
          <a:lstStyle/>
          <a:p>
            <a:r>
              <a:rPr lang="en-US" noProof="0"/>
              <a:t>Click to edit Master title style</a:t>
            </a:r>
            <a:endParaRPr lang="en-AU" noProof="0"/>
          </a:p>
        </p:txBody>
      </p:sp>
      <p:sp>
        <p:nvSpPr>
          <p:cNvPr id="11" name="Content Placeholder 2">
            <a:extLst>
              <a:ext uri="{FF2B5EF4-FFF2-40B4-BE49-F238E27FC236}">
                <a16:creationId xmlns:a16="http://schemas.microsoft.com/office/drawing/2014/main" id="{7E6C549F-1F7B-41DD-ADF0-64B0D51DDAAB}"/>
              </a:ext>
            </a:extLst>
          </p:cNvPr>
          <p:cNvSpPr>
            <a:spLocks noGrp="1"/>
          </p:cNvSpPr>
          <p:nvPr>
            <p:ph sz="half" idx="16"/>
          </p:nvPr>
        </p:nvSpPr>
        <p:spPr>
          <a:xfrm>
            <a:off x="538901" y="1800000"/>
            <a:ext cx="6229098" cy="4535209"/>
          </a:xfrm>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AU" noProof="0"/>
          </a:p>
        </p:txBody>
      </p:sp>
      <p:cxnSp>
        <p:nvCxnSpPr>
          <p:cNvPr id="17" name="Straight Connector 16">
            <a:extLst>
              <a:ext uri="{FF2B5EF4-FFF2-40B4-BE49-F238E27FC236}">
                <a16:creationId xmlns:a16="http://schemas.microsoft.com/office/drawing/2014/main" id="{82CE467A-6B5B-43F6-973F-516915856717}"/>
              </a:ext>
              <a:ext uri="{C183D7F6-B498-43B3-948B-1728B52AA6E4}">
                <adec:decorative xmlns:adec="http://schemas.microsoft.com/office/drawing/2017/decorative" val="1"/>
              </a:ext>
            </a:extLst>
          </p:cNvPr>
          <p:cNvCxnSpPr>
            <a:cxnSpLocks/>
          </p:cNvCxnSpPr>
          <p:nvPr userDrawn="1"/>
        </p:nvCxnSpPr>
        <p:spPr>
          <a:xfrm>
            <a:off x="6948000" y="1728000"/>
            <a:ext cx="0" cy="46080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3" name="Content Placeholder 2"/>
          <p:cNvSpPr>
            <a:spLocks noGrp="1"/>
          </p:cNvSpPr>
          <p:nvPr>
            <p:ph sz="half" idx="1"/>
          </p:nvPr>
        </p:nvSpPr>
        <p:spPr>
          <a:xfrm>
            <a:off x="7127998" y="1799999"/>
            <a:ext cx="4715997" cy="1979999"/>
          </a:xfrm>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AU" noProof="0"/>
          </a:p>
        </p:txBody>
      </p:sp>
      <p:sp>
        <p:nvSpPr>
          <p:cNvPr id="14" name="Content Placeholder 2">
            <a:extLst>
              <a:ext uri="{FF2B5EF4-FFF2-40B4-BE49-F238E27FC236}">
                <a16:creationId xmlns:a16="http://schemas.microsoft.com/office/drawing/2014/main" id="{6AE65C04-84EB-4031-88C3-1FA3B7C76EF5}"/>
              </a:ext>
            </a:extLst>
          </p:cNvPr>
          <p:cNvSpPr>
            <a:spLocks noGrp="1"/>
          </p:cNvSpPr>
          <p:nvPr>
            <p:ph sz="half" idx="18"/>
          </p:nvPr>
        </p:nvSpPr>
        <p:spPr>
          <a:xfrm>
            <a:off x="7127998" y="3923999"/>
            <a:ext cx="4715997" cy="1979999"/>
          </a:xfrm>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AU" noProof="0"/>
          </a:p>
        </p:txBody>
      </p:sp>
      <p:sp>
        <p:nvSpPr>
          <p:cNvPr id="16" name="Text Placeholder 12">
            <a:extLst>
              <a:ext uri="{FF2B5EF4-FFF2-40B4-BE49-F238E27FC236}">
                <a16:creationId xmlns:a16="http://schemas.microsoft.com/office/drawing/2014/main" id="{0EAFF04E-EED2-4901-9136-39CEC8DFA263}"/>
              </a:ext>
            </a:extLst>
          </p:cNvPr>
          <p:cNvSpPr>
            <a:spLocks noGrp="1"/>
          </p:cNvSpPr>
          <p:nvPr>
            <p:ph type="body" sz="quarter" idx="14" hasCustomPrompt="1"/>
          </p:nvPr>
        </p:nvSpPr>
        <p:spPr>
          <a:xfrm>
            <a:off x="7127998" y="6048000"/>
            <a:ext cx="4716000" cy="288000"/>
          </a:xfrm>
        </p:spPr>
        <p:txBody>
          <a:bodyPr anchor="b" anchorCtr="0">
            <a:normAutofit/>
          </a:bodyPr>
          <a:lstStyle>
            <a:lvl1pPr>
              <a:defRPr sz="1200">
                <a:solidFill>
                  <a:schemeClr val="tx2"/>
                </a:solidFill>
                <a:latin typeface="+mn-lt"/>
              </a:defRPr>
            </a:lvl1pPr>
          </a:lstStyle>
          <a:p>
            <a:pPr lvl="0"/>
            <a:r>
              <a:rPr lang="en-AU" noProof="0"/>
              <a:t>Caption</a:t>
            </a:r>
          </a:p>
        </p:txBody>
      </p:sp>
      <p:sp>
        <p:nvSpPr>
          <p:cNvPr id="6" name="Slide Number Placeholder 5">
            <a:extLst>
              <a:ext uri="{FF2B5EF4-FFF2-40B4-BE49-F238E27FC236}">
                <a16:creationId xmlns:a16="http://schemas.microsoft.com/office/drawing/2014/main" id="{AD7D6739-5371-B762-58B3-DA849DE6A79E}"/>
              </a:ext>
            </a:extLst>
          </p:cNvPr>
          <p:cNvSpPr>
            <a:spLocks noGrp="1"/>
          </p:cNvSpPr>
          <p:nvPr>
            <p:ph type="sldNum" sz="quarter" idx="15"/>
          </p:nvPr>
        </p:nvSpPr>
        <p:spPr/>
        <p:txBody>
          <a:bodyPr/>
          <a:lstStyle/>
          <a:p>
            <a:fld id="{10A01DC5-1685-4615-8240-15192985C6A2}" type="slidenum">
              <a:rPr lang="en-AU" smtClean="0"/>
              <a:pPr/>
              <a:t>‹#›</a:t>
            </a:fld>
            <a:endParaRPr lang="en-AU"/>
          </a:p>
        </p:txBody>
      </p:sp>
    </p:spTree>
    <p:extLst>
      <p:ext uri="{BB962C8B-B14F-4D97-AF65-F5344CB8AC3E}">
        <p14:creationId xmlns:p14="http://schemas.microsoft.com/office/powerpoint/2010/main" val="1778717758"/>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userDrawn="1">
  <p:cSld name="Two charts with supporting text">
    <p:spTree>
      <p:nvGrpSpPr>
        <p:cNvPr id="1" name=""/>
        <p:cNvGrpSpPr/>
        <p:nvPr/>
      </p:nvGrpSpPr>
      <p:grpSpPr>
        <a:xfrm>
          <a:off x="0" y="0"/>
          <a:ext cx="0" cy="0"/>
          <a:chOff x="0" y="0"/>
          <a:chExt cx="0" cy="0"/>
        </a:xfrm>
      </p:grpSpPr>
      <p:cxnSp>
        <p:nvCxnSpPr>
          <p:cNvPr id="13" name="Straight Connector 12">
            <a:extLst>
              <a:ext uri="{FF2B5EF4-FFF2-40B4-BE49-F238E27FC236}">
                <a16:creationId xmlns:a16="http://schemas.microsoft.com/office/drawing/2014/main" id="{36E96714-DAB5-89E1-9A49-F9D9F3DE01D0}"/>
              </a:ext>
              <a:ext uri="{C183D7F6-B498-43B3-948B-1728B52AA6E4}">
                <adec:decorative xmlns:adec="http://schemas.microsoft.com/office/drawing/2017/decorative" val="1"/>
              </a:ext>
            </a:extLst>
          </p:cNvPr>
          <p:cNvCxnSpPr/>
          <p:nvPr userDrawn="1"/>
        </p:nvCxnSpPr>
        <p:spPr>
          <a:xfrm>
            <a:off x="360000" y="360000"/>
            <a:ext cx="0" cy="5976000"/>
          </a:xfrm>
          <a:prstGeom prst="line">
            <a:avLst/>
          </a:prstGeom>
          <a:ln w="9525">
            <a:solidFill>
              <a:schemeClr val="tx2"/>
            </a:solidFill>
          </a:ln>
        </p:spPr>
        <p:style>
          <a:lnRef idx="1">
            <a:schemeClr val="accent1"/>
          </a:lnRef>
          <a:fillRef idx="0">
            <a:schemeClr val="accent1"/>
          </a:fillRef>
          <a:effectRef idx="0">
            <a:schemeClr val="accent1"/>
          </a:effectRef>
          <a:fontRef idx="minor">
            <a:schemeClr val="tx1"/>
          </a:fontRef>
        </p:style>
      </p:cxnSp>
      <p:sp>
        <p:nvSpPr>
          <p:cNvPr id="3" name="Title 2">
            <a:extLst>
              <a:ext uri="{FF2B5EF4-FFF2-40B4-BE49-F238E27FC236}">
                <a16:creationId xmlns:a16="http://schemas.microsoft.com/office/drawing/2014/main" id="{A5F073A6-78DC-D556-A6E7-C245EAE45D1D}"/>
              </a:ext>
            </a:extLst>
          </p:cNvPr>
          <p:cNvSpPr>
            <a:spLocks noGrp="1"/>
          </p:cNvSpPr>
          <p:nvPr>
            <p:ph type="title"/>
          </p:nvPr>
        </p:nvSpPr>
        <p:spPr>
          <a:xfrm>
            <a:off x="540000" y="360000"/>
            <a:ext cx="10080000" cy="1008000"/>
          </a:xfrm>
        </p:spPr>
        <p:txBody>
          <a:bodyPr/>
          <a:lstStyle/>
          <a:p>
            <a:r>
              <a:rPr lang="en-US" noProof="0"/>
              <a:t>Click to edit Master title style</a:t>
            </a:r>
            <a:endParaRPr lang="en-AU" noProof="0"/>
          </a:p>
        </p:txBody>
      </p:sp>
      <p:sp>
        <p:nvSpPr>
          <p:cNvPr id="12" name="Chart Placeholder 11">
            <a:extLst>
              <a:ext uri="{FF2B5EF4-FFF2-40B4-BE49-F238E27FC236}">
                <a16:creationId xmlns:a16="http://schemas.microsoft.com/office/drawing/2014/main" id="{D7E1CAC4-88FF-4E85-8A37-9D1F4A8514EE}"/>
              </a:ext>
            </a:extLst>
          </p:cNvPr>
          <p:cNvSpPr>
            <a:spLocks noGrp="1"/>
          </p:cNvSpPr>
          <p:nvPr>
            <p:ph type="chart" sz="quarter" idx="15"/>
          </p:nvPr>
        </p:nvSpPr>
        <p:spPr>
          <a:xfrm>
            <a:off x="539750" y="1547999"/>
            <a:ext cx="7560000" cy="3888000"/>
          </a:xfrm>
        </p:spPr>
        <p:txBody>
          <a:bodyPr/>
          <a:lstStyle>
            <a:lvl1pPr>
              <a:defRPr>
                <a:solidFill>
                  <a:schemeClr val="tx2"/>
                </a:solidFill>
              </a:defRPr>
            </a:lvl1pPr>
          </a:lstStyle>
          <a:p>
            <a:r>
              <a:rPr lang="en-US" noProof="0"/>
              <a:t>Click icon to add chart</a:t>
            </a:r>
            <a:endParaRPr lang="en-AU" noProof="0"/>
          </a:p>
        </p:txBody>
      </p:sp>
      <p:sp>
        <p:nvSpPr>
          <p:cNvPr id="20" name="Text Placeholder 19">
            <a:extLst>
              <a:ext uri="{FF2B5EF4-FFF2-40B4-BE49-F238E27FC236}">
                <a16:creationId xmlns:a16="http://schemas.microsoft.com/office/drawing/2014/main" id="{CD3768AF-49AB-464E-9DF6-68376B8AC32E}"/>
              </a:ext>
            </a:extLst>
          </p:cNvPr>
          <p:cNvSpPr>
            <a:spLocks noGrp="1"/>
          </p:cNvSpPr>
          <p:nvPr>
            <p:ph type="body" sz="quarter" idx="17"/>
          </p:nvPr>
        </p:nvSpPr>
        <p:spPr>
          <a:xfrm>
            <a:off x="539750" y="5544000"/>
            <a:ext cx="7560000" cy="792000"/>
          </a:xfrm>
        </p:spPr>
        <p:txBody>
          <a:bodyPr>
            <a:noAutofit/>
          </a:bodyPr>
          <a:lstStyle>
            <a:lvl1pPr>
              <a:lnSpc>
                <a:spcPct val="100000"/>
              </a:lnSpc>
              <a:spcAft>
                <a:spcPts val="0"/>
              </a:spcAft>
              <a:defRPr sz="1800" b="0">
                <a:solidFill>
                  <a:schemeClr val="tx2"/>
                </a:solidFill>
                <a:latin typeface="Public Sans SemiBold" pitchFamily="2" charset="0"/>
              </a:defRPr>
            </a:lvl1pPr>
            <a:lvl2pPr>
              <a:lnSpc>
                <a:spcPct val="100000"/>
              </a:lnSpc>
              <a:spcAft>
                <a:spcPts val="0"/>
              </a:spcAft>
              <a:defRPr sz="1800" b="0">
                <a:solidFill>
                  <a:schemeClr val="tx2"/>
                </a:solidFill>
                <a:latin typeface="+mn-lt"/>
              </a:defRPr>
            </a:lvl2pPr>
            <a:lvl3pPr>
              <a:defRPr sz="1200"/>
            </a:lvl3pPr>
            <a:lvl4pPr>
              <a:defRPr sz="1200"/>
            </a:lvl4pPr>
            <a:lvl5pPr>
              <a:defRPr sz="1200"/>
            </a:lvl5pPr>
          </a:lstStyle>
          <a:p>
            <a:pPr lvl="0"/>
            <a:r>
              <a:rPr lang="en-US" noProof="0"/>
              <a:t>Click to edit Master text styles</a:t>
            </a:r>
          </a:p>
          <a:p>
            <a:pPr lvl="1"/>
            <a:r>
              <a:rPr lang="en-US" noProof="0"/>
              <a:t>Second level</a:t>
            </a:r>
          </a:p>
        </p:txBody>
      </p:sp>
      <p:cxnSp>
        <p:nvCxnSpPr>
          <p:cNvPr id="17" name="Straight Connector 16">
            <a:extLst>
              <a:ext uri="{FF2B5EF4-FFF2-40B4-BE49-F238E27FC236}">
                <a16:creationId xmlns:a16="http://schemas.microsoft.com/office/drawing/2014/main" id="{82CE467A-6B5B-43F6-973F-516915856717}"/>
              </a:ext>
              <a:ext uri="{C183D7F6-B498-43B3-948B-1728B52AA6E4}">
                <adec:decorative xmlns:adec="http://schemas.microsoft.com/office/drawing/2017/decorative" val="1"/>
              </a:ext>
            </a:extLst>
          </p:cNvPr>
          <p:cNvCxnSpPr>
            <a:cxnSpLocks/>
          </p:cNvCxnSpPr>
          <p:nvPr userDrawn="1"/>
        </p:nvCxnSpPr>
        <p:spPr>
          <a:xfrm>
            <a:off x="8928000" y="3276000"/>
            <a:ext cx="0" cy="306000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sp>
        <p:nvSpPr>
          <p:cNvPr id="18" name="Chart Placeholder 17">
            <a:extLst>
              <a:ext uri="{FF2B5EF4-FFF2-40B4-BE49-F238E27FC236}">
                <a16:creationId xmlns:a16="http://schemas.microsoft.com/office/drawing/2014/main" id="{0F4F51DE-C82F-4C69-9901-7D4EF2CBE8D4}"/>
              </a:ext>
            </a:extLst>
          </p:cNvPr>
          <p:cNvSpPr>
            <a:spLocks noGrp="1"/>
          </p:cNvSpPr>
          <p:nvPr>
            <p:ph type="chart" sz="quarter" idx="16"/>
          </p:nvPr>
        </p:nvSpPr>
        <p:spPr>
          <a:xfrm>
            <a:off x="9108000" y="3276000"/>
            <a:ext cx="2736000" cy="2159999"/>
          </a:xfrm>
        </p:spPr>
        <p:txBody>
          <a:bodyPr/>
          <a:lstStyle>
            <a:lvl1pPr>
              <a:defRPr>
                <a:solidFill>
                  <a:schemeClr val="tx2"/>
                </a:solidFill>
              </a:defRPr>
            </a:lvl1pPr>
          </a:lstStyle>
          <a:p>
            <a:r>
              <a:rPr lang="en-US" noProof="0"/>
              <a:t>Click icon to add chart</a:t>
            </a:r>
            <a:endParaRPr lang="en-AU" noProof="0"/>
          </a:p>
        </p:txBody>
      </p:sp>
      <p:sp>
        <p:nvSpPr>
          <p:cNvPr id="21" name="Text Placeholder 19">
            <a:extLst>
              <a:ext uri="{FF2B5EF4-FFF2-40B4-BE49-F238E27FC236}">
                <a16:creationId xmlns:a16="http://schemas.microsoft.com/office/drawing/2014/main" id="{2A94C0C8-30F5-4B00-BC99-C6DFC381A6C9}"/>
              </a:ext>
            </a:extLst>
          </p:cNvPr>
          <p:cNvSpPr>
            <a:spLocks noGrp="1"/>
          </p:cNvSpPr>
          <p:nvPr>
            <p:ph type="body" sz="quarter" idx="18" hasCustomPrompt="1"/>
          </p:nvPr>
        </p:nvSpPr>
        <p:spPr>
          <a:xfrm>
            <a:off x="9108000" y="5544000"/>
            <a:ext cx="2735999" cy="792000"/>
          </a:xfrm>
        </p:spPr>
        <p:txBody>
          <a:bodyPr>
            <a:noAutofit/>
          </a:bodyPr>
          <a:lstStyle>
            <a:lvl1pPr>
              <a:lnSpc>
                <a:spcPct val="100000"/>
              </a:lnSpc>
              <a:spcAft>
                <a:spcPts val="0"/>
              </a:spcAft>
              <a:defRPr lang="en-AU" sz="1800" b="0" kern="1200" noProof="0" dirty="0">
                <a:solidFill>
                  <a:schemeClr val="tx2"/>
                </a:solidFill>
                <a:latin typeface="Public Sans SemiBold" pitchFamily="2" charset="0"/>
                <a:ea typeface="+mn-ea"/>
                <a:cs typeface="+mn-cs"/>
              </a:defRPr>
            </a:lvl1pPr>
            <a:lvl2pPr>
              <a:lnSpc>
                <a:spcPct val="100000"/>
              </a:lnSpc>
              <a:spcAft>
                <a:spcPts val="0"/>
              </a:spcAft>
              <a:defRPr sz="1800" b="0">
                <a:solidFill>
                  <a:schemeClr val="tx2"/>
                </a:solidFill>
                <a:latin typeface="+mn-lt"/>
              </a:defRPr>
            </a:lvl2pPr>
            <a:lvl3pPr>
              <a:defRPr sz="1200"/>
            </a:lvl3pPr>
            <a:lvl4pPr>
              <a:defRPr sz="1200"/>
            </a:lvl4pPr>
            <a:lvl5pPr>
              <a:defRPr sz="1200"/>
            </a:lvl5pPr>
          </a:lstStyle>
          <a:p>
            <a:pPr lvl="0"/>
            <a:r>
              <a:rPr lang="en-AU" noProof="0"/>
              <a:t>Click to edit text styles</a:t>
            </a:r>
          </a:p>
          <a:p>
            <a:pPr lvl="1"/>
            <a:r>
              <a:rPr lang="en-AU" noProof="0"/>
              <a:t>Second level</a:t>
            </a:r>
          </a:p>
        </p:txBody>
      </p:sp>
      <p:sp>
        <p:nvSpPr>
          <p:cNvPr id="4" name="Slide Number Placeholder 3">
            <a:extLst>
              <a:ext uri="{FF2B5EF4-FFF2-40B4-BE49-F238E27FC236}">
                <a16:creationId xmlns:a16="http://schemas.microsoft.com/office/drawing/2014/main" id="{22B538D5-1269-AD49-5ECE-E3F740C2007D}"/>
              </a:ext>
            </a:extLst>
          </p:cNvPr>
          <p:cNvSpPr>
            <a:spLocks noGrp="1"/>
          </p:cNvSpPr>
          <p:nvPr>
            <p:ph type="sldNum" sz="quarter" idx="19"/>
          </p:nvPr>
        </p:nvSpPr>
        <p:spPr/>
        <p:txBody>
          <a:bodyPr/>
          <a:lstStyle/>
          <a:p>
            <a:fld id="{10A01DC5-1685-4615-8240-15192985C6A2}" type="slidenum">
              <a:rPr lang="en-AU" smtClean="0"/>
              <a:pPr/>
              <a:t>‹#›</a:t>
            </a:fld>
            <a:endParaRPr lang="en-AU"/>
          </a:p>
        </p:txBody>
      </p:sp>
    </p:spTree>
    <p:extLst>
      <p:ext uri="{BB962C8B-B14F-4D97-AF65-F5344CB8AC3E}">
        <p14:creationId xmlns:p14="http://schemas.microsoft.com/office/powerpoint/2010/main" val="3470554280"/>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userDrawn="1">
  <p:cSld name="Two multi-content 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0ED457-3C24-5974-7940-E92CE3CEEBA5}"/>
              </a:ext>
            </a:extLst>
          </p:cNvPr>
          <p:cNvSpPr>
            <a:spLocks noGrp="1"/>
          </p:cNvSpPr>
          <p:nvPr>
            <p:ph type="title"/>
          </p:nvPr>
        </p:nvSpPr>
        <p:spPr/>
        <p:txBody>
          <a:bodyPr/>
          <a:lstStyle/>
          <a:p>
            <a:r>
              <a:rPr lang="en-US" noProof="0"/>
              <a:t>Click to edit Master title style</a:t>
            </a:r>
            <a:endParaRPr lang="en-AU" noProof="0"/>
          </a:p>
        </p:txBody>
      </p:sp>
      <p:cxnSp>
        <p:nvCxnSpPr>
          <p:cNvPr id="12" name="Straight Connector 11">
            <a:extLst>
              <a:ext uri="{FF2B5EF4-FFF2-40B4-BE49-F238E27FC236}">
                <a16:creationId xmlns:a16="http://schemas.microsoft.com/office/drawing/2014/main" id="{E70612CD-1BF1-42B5-8546-A674A0B86640}"/>
              </a:ext>
              <a:ext uri="{C183D7F6-B498-43B3-948B-1728B52AA6E4}">
                <adec:decorative xmlns:adec="http://schemas.microsoft.com/office/drawing/2017/decorative" val="1"/>
              </a:ext>
            </a:extLst>
          </p:cNvPr>
          <p:cNvCxnSpPr/>
          <p:nvPr userDrawn="1"/>
        </p:nvCxnSpPr>
        <p:spPr>
          <a:xfrm>
            <a:off x="360000" y="1548000"/>
            <a:ext cx="11484000" cy="0"/>
          </a:xfrm>
          <a:prstGeom prst="line">
            <a:avLst/>
          </a:prstGeom>
          <a:ln w="9525">
            <a:solidFill>
              <a:schemeClr val="tx2"/>
            </a:solidFill>
          </a:ln>
        </p:spPr>
        <p:style>
          <a:lnRef idx="1">
            <a:schemeClr val="accent1"/>
          </a:lnRef>
          <a:fillRef idx="0">
            <a:schemeClr val="accent1"/>
          </a:fillRef>
          <a:effectRef idx="0">
            <a:schemeClr val="accent1"/>
          </a:effectRef>
          <a:fontRef idx="minor">
            <a:schemeClr val="tx1"/>
          </a:fontRef>
        </p:style>
      </p:cxnSp>
      <p:sp>
        <p:nvSpPr>
          <p:cNvPr id="4" name="Content Placeholder 3"/>
          <p:cNvSpPr>
            <a:spLocks noGrp="1"/>
          </p:cNvSpPr>
          <p:nvPr>
            <p:ph sz="half" idx="2"/>
          </p:nvPr>
        </p:nvSpPr>
        <p:spPr>
          <a:xfrm>
            <a:off x="359999" y="1800000"/>
            <a:ext cx="5400000" cy="4320000"/>
          </a:xfrm>
        </p:spPr>
        <p:txBody>
          <a:bodyPr>
            <a:noAutofit/>
          </a:bodyPr>
          <a:lstStyle>
            <a:lvl1pPr>
              <a:defRPr sz="2000">
                <a:solidFill>
                  <a:schemeClr val="tx2"/>
                </a:solidFill>
              </a:defRPr>
            </a:lvl1pPr>
            <a:lvl2pPr>
              <a:defRPr sz="1800">
                <a:solidFill>
                  <a:schemeClr val="tx2"/>
                </a:solidFill>
              </a:defRPr>
            </a:lvl2pPr>
            <a:lvl3pPr>
              <a:defRPr sz="1800">
                <a:solidFill>
                  <a:schemeClr val="tx2"/>
                </a:solidFill>
              </a:defRPr>
            </a:lvl3pPr>
            <a:lvl4pPr>
              <a:defRPr sz="1800">
                <a:solidFill>
                  <a:schemeClr val="tx2"/>
                </a:solidFill>
              </a:defRPr>
            </a:lvl4pPr>
            <a:lvl5pPr>
              <a:defRPr sz="1800">
                <a:solidFill>
                  <a:schemeClr val="tx2"/>
                </a:solidFill>
              </a:defRPr>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AU" noProof="0"/>
          </a:p>
        </p:txBody>
      </p:sp>
      <p:sp>
        <p:nvSpPr>
          <p:cNvPr id="6" name="Content Placeholder 5"/>
          <p:cNvSpPr>
            <a:spLocks noGrp="1"/>
          </p:cNvSpPr>
          <p:nvPr>
            <p:ph sz="quarter" idx="4"/>
          </p:nvPr>
        </p:nvSpPr>
        <p:spPr>
          <a:xfrm>
            <a:off x="6444000" y="1800000"/>
            <a:ext cx="5400000" cy="4320000"/>
          </a:xfrm>
        </p:spPr>
        <p:txBody>
          <a:bodyPr>
            <a:noAutofit/>
          </a:bodyPr>
          <a:lstStyle>
            <a:lvl1pPr>
              <a:defRPr sz="2000">
                <a:solidFill>
                  <a:schemeClr val="tx2"/>
                </a:solidFill>
              </a:defRPr>
            </a:lvl1pPr>
            <a:lvl2pPr>
              <a:defRPr sz="1800">
                <a:solidFill>
                  <a:schemeClr val="tx2"/>
                </a:solidFill>
              </a:defRPr>
            </a:lvl2pPr>
            <a:lvl3pPr>
              <a:defRPr sz="1800">
                <a:solidFill>
                  <a:schemeClr val="tx2"/>
                </a:solidFill>
              </a:defRPr>
            </a:lvl3pPr>
            <a:lvl4pPr>
              <a:defRPr sz="1800">
                <a:solidFill>
                  <a:schemeClr val="tx2"/>
                </a:solidFill>
              </a:defRPr>
            </a:lvl4pPr>
            <a:lvl5pPr>
              <a:defRPr sz="1800">
                <a:solidFill>
                  <a:schemeClr val="tx2"/>
                </a:solidFill>
              </a:defRPr>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AU" noProof="0"/>
          </a:p>
        </p:txBody>
      </p:sp>
      <p:cxnSp>
        <p:nvCxnSpPr>
          <p:cNvPr id="11" name="Straight Connector 10">
            <a:extLst>
              <a:ext uri="{FF2B5EF4-FFF2-40B4-BE49-F238E27FC236}">
                <a16:creationId xmlns:a16="http://schemas.microsoft.com/office/drawing/2014/main" id="{D1BAADAD-B302-2C54-28BE-DE627A1513A5}"/>
              </a:ext>
              <a:ext uri="{C183D7F6-B498-43B3-948B-1728B52AA6E4}">
                <adec:decorative xmlns:adec="http://schemas.microsoft.com/office/drawing/2017/decorative" val="1"/>
              </a:ext>
            </a:extLst>
          </p:cNvPr>
          <p:cNvCxnSpPr/>
          <p:nvPr userDrawn="1"/>
        </p:nvCxnSpPr>
        <p:spPr>
          <a:xfrm>
            <a:off x="360000" y="6228000"/>
            <a:ext cx="11484000" cy="0"/>
          </a:xfrm>
          <a:prstGeom prst="line">
            <a:avLst/>
          </a:prstGeom>
          <a:ln w="9525">
            <a:solidFill>
              <a:schemeClr val="tx2"/>
            </a:solidFill>
          </a:ln>
        </p:spPr>
        <p:style>
          <a:lnRef idx="1">
            <a:schemeClr val="accent1"/>
          </a:lnRef>
          <a:fillRef idx="0">
            <a:schemeClr val="accent1"/>
          </a:fillRef>
          <a:effectRef idx="0">
            <a:schemeClr val="accent1"/>
          </a:effectRef>
          <a:fontRef idx="minor">
            <a:schemeClr val="tx1"/>
          </a:fontRef>
        </p:style>
      </p:cxnSp>
      <p:sp>
        <p:nvSpPr>
          <p:cNvPr id="7" name="Slide Number Placeholder 6">
            <a:extLst>
              <a:ext uri="{FF2B5EF4-FFF2-40B4-BE49-F238E27FC236}">
                <a16:creationId xmlns:a16="http://schemas.microsoft.com/office/drawing/2014/main" id="{8CC0920B-AC4B-0EAF-B89F-B7D590469196}"/>
              </a:ext>
            </a:extLst>
          </p:cNvPr>
          <p:cNvSpPr>
            <a:spLocks noGrp="1"/>
          </p:cNvSpPr>
          <p:nvPr>
            <p:ph type="sldNum" sz="quarter" idx="10"/>
          </p:nvPr>
        </p:nvSpPr>
        <p:spPr/>
        <p:txBody>
          <a:bodyPr/>
          <a:lstStyle>
            <a:lvl1pPr>
              <a:defRPr>
                <a:solidFill>
                  <a:schemeClr val="tx2"/>
                </a:solidFill>
              </a:defRPr>
            </a:lvl1pPr>
          </a:lstStyle>
          <a:p>
            <a:fld id="{10A01DC5-1685-4615-8240-15192985C6A2}" type="slidenum">
              <a:rPr lang="en-AU" smtClean="0"/>
              <a:pPr/>
              <a:t>‹#›</a:t>
            </a:fld>
            <a:endParaRPr lang="en-AU"/>
          </a:p>
        </p:txBody>
      </p:sp>
    </p:spTree>
    <p:extLst>
      <p:ext uri="{BB962C8B-B14F-4D97-AF65-F5344CB8AC3E}">
        <p14:creationId xmlns:p14="http://schemas.microsoft.com/office/powerpoint/2010/main" val="1620155137"/>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0"/>
              <a:t>Click to edit Master title style</a:t>
            </a:r>
            <a:endParaRPr lang="en-AU" noProof="0"/>
          </a:p>
        </p:txBody>
      </p:sp>
      <p:sp>
        <p:nvSpPr>
          <p:cNvPr id="5" name="Slide Number Placeholder 4"/>
          <p:cNvSpPr>
            <a:spLocks noGrp="1"/>
          </p:cNvSpPr>
          <p:nvPr>
            <p:ph type="sldNum" sz="quarter" idx="12"/>
          </p:nvPr>
        </p:nvSpPr>
        <p:spPr/>
        <p:txBody>
          <a:bodyPr/>
          <a:lstStyle/>
          <a:p>
            <a:fld id="{10A01DC5-1685-4615-8240-15192985C6A2}" type="slidenum">
              <a:rPr lang="en-AU" smtClean="0"/>
              <a:t>‹#›</a:t>
            </a:fld>
            <a:endParaRPr lang="en-AU"/>
          </a:p>
        </p:txBody>
      </p:sp>
    </p:spTree>
    <p:extLst>
      <p:ext uri="{BB962C8B-B14F-4D97-AF65-F5344CB8AC3E}">
        <p14:creationId xmlns:p14="http://schemas.microsoft.com/office/powerpoint/2010/main" val="944272195"/>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10A01DC5-1685-4615-8240-15192985C6A2}" type="slidenum">
              <a:rPr lang="en-AU" smtClean="0"/>
              <a:t>‹#›</a:t>
            </a:fld>
            <a:endParaRPr lang="en-AU"/>
          </a:p>
        </p:txBody>
      </p:sp>
    </p:spTree>
    <p:extLst>
      <p:ext uri="{BB962C8B-B14F-4D97-AF65-F5344CB8AC3E}">
        <p14:creationId xmlns:p14="http://schemas.microsoft.com/office/powerpoint/2010/main" val="2557655137"/>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userDrawn="1">
  <p:cSld name="2_Text box with 4 quadrants">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F3E5D367-3ECD-4D95-8593-6E37E7633C61}"/>
              </a:ext>
              <a:ext uri="{C183D7F6-B498-43B3-948B-1728B52AA6E4}">
                <adec:decorative xmlns:adec="http://schemas.microsoft.com/office/drawing/2017/decorative" val="1"/>
              </a:ext>
            </a:extLst>
          </p:cNvPr>
          <p:cNvSpPr/>
          <p:nvPr userDrawn="1"/>
        </p:nvSpPr>
        <p:spPr>
          <a:xfrm>
            <a:off x="0" y="1584000"/>
            <a:ext cx="12192000" cy="5274000"/>
          </a:xfrm>
          <a:prstGeom prst="rect">
            <a:avLst/>
          </a:prstGeom>
          <a:solidFill>
            <a:srgbClr val="EBEB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2" name="Title 1"/>
          <p:cNvSpPr>
            <a:spLocks noGrp="1"/>
          </p:cNvSpPr>
          <p:nvPr>
            <p:ph type="title"/>
          </p:nvPr>
        </p:nvSpPr>
        <p:spPr/>
        <p:txBody>
          <a:bodyPr/>
          <a:lstStyle/>
          <a:p>
            <a:r>
              <a:rPr lang="en-US"/>
              <a:t>Click to edit Master title style</a:t>
            </a:r>
          </a:p>
        </p:txBody>
      </p:sp>
      <p:sp>
        <p:nvSpPr>
          <p:cNvPr id="6" name="Footer Placeholder 5"/>
          <p:cNvSpPr>
            <a:spLocks noGrp="1"/>
          </p:cNvSpPr>
          <p:nvPr>
            <p:ph type="ftr" sz="quarter" idx="11"/>
          </p:nvPr>
        </p:nvSpPr>
        <p:spPr>
          <a:xfrm>
            <a:off x="360000" y="6444000"/>
            <a:ext cx="6720000" cy="252000"/>
          </a:xfrm>
        </p:spPr>
        <p:txBody>
          <a:bodyPr/>
          <a:lstStyle>
            <a:lvl1pPr>
              <a:defRPr>
                <a:solidFill>
                  <a:schemeClr val="tx1"/>
                </a:solidFill>
              </a:defRPr>
            </a:lvl1pPr>
          </a:lstStyle>
          <a:p>
            <a:r>
              <a:rPr lang="en-US"/>
              <a:t>HealthShare NSW</a:t>
            </a:r>
            <a:endParaRPr lang="en-AU"/>
          </a:p>
        </p:txBody>
      </p:sp>
      <p:sp>
        <p:nvSpPr>
          <p:cNvPr id="7" name="Slide Number Placeholder 6"/>
          <p:cNvSpPr>
            <a:spLocks noGrp="1"/>
          </p:cNvSpPr>
          <p:nvPr>
            <p:ph type="sldNum" sz="quarter" idx="12"/>
          </p:nvPr>
        </p:nvSpPr>
        <p:spPr>
          <a:xfrm>
            <a:off x="11317458" y="6444000"/>
            <a:ext cx="490542" cy="180000"/>
          </a:xfrm>
        </p:spPr>
        <p:txBody>
          <a:bodyPr/>
          <a:lstStyle/>
          <a:p>
            <a:fld id="{10A01DC5-1685-4615-8240-15192985C6A2}" type="slidenum">
              <a:rPr lang="en-AU" smtClean="0"/>
              <a:t>‹#›</a:t>
            </a:fld>
            <a:endParaRPr lang="en-AU"/>
          </a:p>
        </p:txBody>
      </p:sp>
      <p:cxnSp>
        <p:nvCxnSpPr>
          <p:cNvPr id="10" name="Straight Connector 9">
            <a:extLst>
              <a:ext uri="{FF2B5EF4-FFF2-40B4-BE49-F238E27FC236}">
                <a16:creationId xmlns:a16="http://schemas.microsoft.com/office/drawing/2014/main" id="{C2A67116-4454-462F-A3FD-DC94D36B8379}"/>
              </a:ext>
              <a:ext uri="{C183D7F6-B498-43B3-948B-1728B52AA6E4}">
                <adec:decorative xmlns:adec="http://schemas.microsoft.com/office/drawing/2017/decorative" val="1"/>
              </a:ext>
            </a:extLst>
          </p:cNvPr>
          <p:cNvCxnSpPr/>
          <p:nvPr userDrawn="1"/>
        </p:nvCxnSpPr>
        <p:spPr>
          <a:xfrm>
            <a:off x="360000" y="6300000"/>
            <a:ext cx="11473200" cy="0"/>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749127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13" Type="http://schemas.openxmlformats.org/officeDocument/2006/relationships/slideLayout" Target="../slideLayouts/slideLayout59.xml"/><Relationship Id="rId18" Type="http://schemas.openxmlformats.org/officeDocument/2006/relationships/slideLayout" Target="../slideLayouts/slideLayout64.xml"/><Relationship Id="rId26" Type="http://schemas.openxmlformats.org/officeDocument/2006/relationships/slideLayout" Target="../slideLayouts/slideLayout72.xml"/><Relationship Id="rId39" Type="http://schemas.openxmlformats.org/officeDocument/2006/relationships/slideLayout" Target="../slideLayouts/slideLayout85.xml"/><Relationship Id="rId21" Type="http://schemas.openxmlformats.org/officeDocument/2006/relationships/slideLayout" Target="../slideLayouts/slideLayout67.xml"/><Relationship Id="rId34" Type="http://schemas.openxmlformats.org/officeDocument/2006/relationships/slideLayout" Target="../slideLayouts/slideLayout80.xml"/><Relationship Id="rId42" Type="http://schemas.openxmlformats.org/officeDocument/2006/relationships/slideLayout" Target="../slideLayouts/slideLayout88.xml"/><Relationship Id="rId47" Type="http://schemas.openxmlformats.org/officeDocument/2006/relationships/slideLayout" Target="../slideLayouts/slideLayout93.xml"/><Relationship Id="rId50" Type="http://schemas.openxmlformats.org/officeDocument/2006/relationships/slideLayout" Target="../slideLayouts/slideLayout96.xml"/><Relationship Id="rId55" Type="http://schemas.openxmlformats.org/officeDocument/2006/relationships/image" Target="../media/image2.png"/><Relationship Id="rId7" Type="http://schemas.openxmlformats.org/officeDocument/2006/relationships/slideLayout" Target="../slideLayouts/slideLayout53.xml"/><Relationship Id="rId12" Type="http://schemas.openxmlformats.org/officeDocument/2006/relationships/slideLayout" Target="../slideLayouts/slideLayout58.xml"/><Relationship Id="rId17" Type="http://schemas.openxmlformats.org/officeDocument/2006/relationships/slideLayout" Target="../slideLayouts/slideLayout63.xml"/><Relationship Id="rId25" Type="http://schemas.openxmlformats.org/officeDocument/2006/relationships/slideLayout" Target="../slideLayouts/slideLayout71.xml"/><Relationship Id="rId33" Type="http://schemas.openxmlformats.org/officeDocument/2006/relationships/slideLayout" Target="../slideLayouts/slideLayout79.xml"/><Relationship Id="rId38" Type="http://schemas.openxmlformats.org/officeDocument/2006/relationships/slideLayout" Target="../slideLayouts/slideLayout84.xml"/><Relationship Id="rId46" Type="http://schemas.openxmlformats.org/officeDocument/2006/relationships/slideLayout" Target="../slideLayouts/slideLayout92.xml"/><Relationship Id="rId2" Type="http://schemas.openxmlformats.org/officeDocument/2006/relationships/slideLayout" Target="../slideLayouts/slideLayout48.xml"/><Relationship Id="rId16" Type="http://schemas.openxmlformats.org/officeDocument/2006/relationships/slideLayout" Target="../slideLayouts/slideLayout62.xml"/><Relationship Id="rId20" Type="http://schemas.openxmlformats.org/officeDocument/2006/relationships/slideLayout" Target="../slideLayouts/slideLayout66.xml"/><Relationship Id="rId29" Type="http://schemas.openxmlformats.org/officeDocument/2006/relationships/slideLayout" Target="../slideLayouts/slideLayout75.xml"/><Relationship Id="rId41" Type="http://schemas.openxmlformats.org/officeDocument/2006/relationships/slideLayout" Target="../slideLayouts/slideLayout87.xml"/><Relationship Id="rId54" Type="http://schemas.openxmlformats.org/officeDocument/2006/relationships/theme" Target="../theme/theme2.xml"/><Relationship Id="rId1" Type="http://schemas.openxmlformats.org/officeDocument/2006/relationships/slideLayout" Target="../slideLayouts/slideLayout47.xml"/><Relationship Id="rId6" Type="http://schemas.openxmlformats.org/officeDocument/2006/relationships/slideLayout" Target="../slideLayouts/slideLayout52.xml"/><Relationship Id="rId11" Type="http://schemas.openxmlformats.org/officeDocument/2006/relationships/slideLayout" Target="../slideLayouts/slideLayout57.xml"/><Relationship Id="rId24" Type="http://schemas.openxmlformats.org/officeDocument/2006/relationships/slideLayout" Target="../slideLayouts/slideLayout70.xml"/><Relationship Id="rId32" Type="http://schemas.openxmlformats.org/officeDocument/2006/relationships/slideLayout" Target="../slideLayouts/slideLayout78.xml"/><Relationship Id="rId37" Type="http://schemas.openxmlformats.org/officeDocument/2006/relationships/slideLayout" Target="../slideLayouts/slideLayout83.xml"/><Relationship Id="rId40" Type="http://schemas.openxmlformats.org/officeDocument/2006/relationships/slideLayout" Target="../slideLayouts/slideLayout86.xml"/><Relationship Id="rId45" Type="http://schemas.openxmlformats.org/officeDocument/2006/relationships/slideLayout" Target="../slideLayouts/slideLayout91.xml"/><Relationship Id="rId53" Type="http://schemas.openxmlformats.org/officeDocument/2006/relationships/slideLayout" Target="../slideLayouts/slideLayout99.xml"/><Relationship Id="rId5" Type="http://schemas.openxmlformats.org/officeDocument/2006/relationships/slideLayout" Target="../slideLayouts/slideLayout51.xml"/><Relationship Id="rId15" Type="http://schemas.openxmlformats.org/officeDocument/2006/relationships/slideLayout" Target="../slideLayouts/slideLayout61.xml"/><Relationship Id="rId23" Type="http://schemas.openxmlformats.org/officeDocument/2006/relationships/slideLayout" Target="../slideLayouts/slideLayout69.xml"/><Relationship Id="rId28" Type="http://schemas.openxmlformats.org/officeDocument/2006/relationships/slideLayout" Target="../slideLayouts/slideLayout74.xml"/><Relationship Id="rId36" Type="http://schemas.openxmlformats.org/officeDocument/2006/relationships/slideLayout" Target="../slideLayouts/slideLayout82.xml"/><Relationship Id="rId49" Type="http://schemas.openxmlformats.org/officeDocument/2006/relationships/slideLayout" Target="../slideLayouts/slideLayout95.xml"/><Relationship Id="rId10" Type="http://schemas.openxmlformats.org/officeDocument/2006/relationships/slideLayout" Target="../slideLayouts/slideLayout56.xml"/><Relationship Id="rId19" Type="http://schemas.openxmlformats.org/officeDocument/2006/relationships/slideLayout" Target="../slideLayouts/slideLayout65.xml"/><Relationship Id="rId31" Type="http://schemas.openxmlformats.org/officeDocument/2006/relationships/slideLayout" Target="../slideLayouts/slideLayout77.xml"/><Relationship Id="rId44" Type="http://schemas.openxmlformats.org/officeDocument/2006/relationships/slideLayout" Target="../slideLayouts/slideLayout90.xml"/><Relationship Id="rId52" Type="http://schemas.openxmlformats.org/officeDocument/2006/relationships/slideLayout" Target="../slideLayouts/slideLayout98.xml"/><Relationship Id="rId4" Type="http://schemas.openxmlformats.org/officeDocument/2006/relationships/slideLayout" Target="../slideLayouts/slideLayout50.xml"/><Relationship Id="rId9" Type="http://schemas.openxmlformats.org/officeDocument/2006/relationships/slideLayout" Target="../slideLayouts/slideLayout55.xml"/><Relationship Id="rId14" Type="http://schemas.openxmlformats.org/officeDocument/2006/relationships/slideLayout" Target="../slideLayouts/slideLayout60.xml"/><Relationship Id="rId22" Type="http://schemas.openxmlformats.org/officeDocument/2006/relationships/slideLayout" Target="../slideLayouts/slideLayout68.xml"/><Relationship Id="rId27" Type="http://schemas.openxmlformats.org/officeDocument/2006/relationships/slideLayout" Target="../slideLayouts/slideLayout73.xml"/><Relationship Id="rId30" Type="http://schemas.openxmlformats.org/officeDocument/2006/relationships/slideLayout" Target="../slideLayouts/slideLayout76.xml"/><Relationship Id="rId35" Type="http://schemas.openxmlformats.org/officeDocument/2006/relationships/slideLayout" Target="../slideLayouts/slideLayout81.xml"/><Relationship Id="rId43" Type="http://schemas.openxmlformats.org/officeDocument/2006/relationships/slideLayout" Target="../slideLayouts/slideLayout89.xml"/><Relationship Id="rId48" Type="http://schemas.openxmlformats.org/officeDocument/2006/relationships/slideLayout" Target="../slideLayouts/slideLayout94.xml"/><Relationship Id="rId56" Type="http://schemas.openxmlformats.org/officeDocument/2006/relationships/image" Target="../media/image3.png"/><Relationship Id="rId8" Type="http://schemas.openxmlformats.org/officeDocument/2006/relationships/slideLayout" Target="../slideLayouts/slideLayout54.xml"/><Relationship Id="rId51" Type="http://schemas.openxmlformats.org/officeDocument/2006/relationships/slideLayout" Target="../slideLayouts/slideLayout97.xml"/><Relationship Id="rId3" Type="http://schemas.openxmlformats.org/officeDocument/2006/relationships/slideLayout" Target="../slideLayouts/slideLayout4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60000" y="360000"/>
            <a:ext cx="9720000" cy="1009652"/>
          </a:xfrm>
          <a:prstGeom prst="rect">
            <a:avLst/>
          </a:prstGeom>
        </p:spPr>
        <p:txBody>
          <a:bodyPr vert="horz" lIns="0" tIns="0" rIns="0" bIns="0" rtlCol="0" anchor="t">
            <a:normAutofit/>
          </a:bodyPr>
          <a:lstStyle/>
          <a:p>
            <a:r>
              <a:rPr lang="en-US"/>
              <a:t>Click to edit Master title style</a:t>
            </a:r>
          </a:p>
        </p:txBody>
      </p:sp>
      <p:sp>
        <p:nvSpPr>
          <p:cNvPr id="3" name="Text Placeholder 2"/>
          <p:cNvSpPr>
            <a:spLocks noGrp="1"/>
          </p:cNvSpPr>
          <p:nvPr>
            <p:ph type="body" idx="1"/>
          </p:nvPr>
        </p:nvSpPr>
        <p:spPr>
          <a:xfrm>
            <a:off x="360000" y="1800000"/>
            <a:ext cx="11448000" cy="4351339"/>
          </a:xfrm>
          <a:prstGeom prst="rect">
            <a:avLst/>
          </a:prstGeom>
        </p:spPr>
        <p:txBody>
          <a:bodyPr vert="horz" lIns="0" tIns="0" rIns="0" bIns="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p:cNvSpPr>
            <a:spLocks noGrp="1"/>
          </p:cNvSpPr>
          <p:nvPr>
            <p:ph type="ftr" sz="quarter" idx="3"/>
          </p:nvPr>
        </p:nvSpPr>
        <p:spPr>
          <a:xfrm>
            <a:off x="360000" y="6444000"/>
            <a:ext cx="6720000" cy="252000"/>
          </a:xfrm>
          <a:prstGeom prst="rect">
            <a:avLst/>
          </a:prstGeom>
        </p:spPr>
        <p:txBody>
          <a:bodyPr vert="horz" lIns="0" tIns="0" rIns="0" bIns="0" rtlCol="0" anchor="t"/>
          <a:lstStyle>
            <a:lvl1pPr algn="l">
              <a:defRPr sz="1400">
                <a:solidFill>
                  <a:schemeClr val="tx1"/>
                </a:solidFill>
                <a:latin typeface="Public Sans SemiBold" pitchFamily="2" charset="0"/>
              </a:defRPr>
            </a:lvl1pPr>
          </a:lstStyle>
          <a:p>
            <a:r>
              <a:rPr lang="en-US"/>
              <a:t>HealthShare NSW</a:t>
            </a:r>
            <a:endParaRPr lang="en-AU"/>
          </a:p>
        </p:txBody>
      </p:sp>
      <p:sp>
        <p:nvSpPr>
          <p:cNvPr id="6" name="Slide Number Placeholder 5"/>
          <p:cNvSpPr>
            <a:spLocks noGrp="1"/>
          </p:cNvSpPr>
          <p:nvPr>
            <p:ph type="sldNum" sz="quarter" idx="4"/>
          </p:nvPr>
        </p:nvSpPr>
        <p:spPr>
          <a:xfrm>
            <a:off x="11317458" y="6444000"/>
            <a:ext cx="490542" cy="180000"/>
          </a:xfrm>
          <a:prstGeom prst="rect">
            <a:avLst/>
          </a:prstGeom>
        </p:spPr>
        <p:txBody>
          <a:bodyPr vert="horz" lIns="0" tIns="0" rIns="0" bIns="0" rtlCol="0" anchor="t"/>
          <a:lstStyle>
            <a:lvl1pPr algn="r">
              <a:defRPr sz="1200">
                <a:solidFill>
                  <a:schemeClr val="tx1"/>
                </a:solidFill>
                <a:latin typeface="+mn-lt"/>
              </a:defRPr>
            </a:lvl1pPr>
          </a:lstStyle>
          <a:p>
            <a:fld id="{10A01DC5-1685-4615-8240-15192985C6A2}" type="slidenum">
              <a:rPr lang="en-AU" smtClean="0"/>
              <a:pPr/>
              <a:t>‹#›</a:t>
            </a:fld>
            <a:endParaRPr lang="en-AU"/>
          </a:p>
        </p:txBody>
      </p:sp>
      <p:pic>
        <p:nvPicPr>
          <p:cNvPr id="8" name="Picture 7" descr="NSW Government logo">
            <a:extLst>
              <a:ext uri="{FF2B5EF4-FFF2-40B4-BE49-F238E27FC236}">
                <a16:creationId xmlns:a16="http://schemas.microsoft.com/office/drawing/2014/main" id="{CCBF5FED-71CD-4122-8BE4-CA4C03A99224}"/>
              </a:ext>
            </a:extLst>
          </p:cNvPr>
          <p:cNvPicPr>
            <a:picLocks noChangeAspect="1"/>
          </p:cNvPicPr>
          <p:nvPr userDrawn="1"/>
        </p:nvPicPr>
        <p:blipFill>
          <a:blip r:embed="rId48" cstate="print">
            <a:extLst>
              <a:ext uri="{28A0092B-C50C-407E-A947-70E740481C1C}">
                <a14:useLocalDpi xmlns:a14="http://schemas.microsoft.com/office/drawing/2010/main"/>
              </a:ext>
            </a:extLst>
          </a:blip>
          <a:stretch>
            <a:fillRect/>
          </a:stretch>
        </p:blipFill>
        <p:spPr>
          <a:xfrm>
            <a:off x="11221200" y="360000"/>
            <a:ext cx="630000" cy="685525"/>
          </a:xfrm>
          <a:prstGeom prst="rect">
            <a:avLst/>
          </a:prstGeom>
        </p:spPr>
      </p:pic>
      <p:sp>
        <p:nvSpPr>
          <p:cNvPr id="9" name="TextBox 8">
            <a:extLst>
              <a:ext uri="{FF2B5EF4-FFF2-40B4-BE49-F238E27FC236}">
                <a16:creationId xmlns:a16="http://schemas.microsoft.com/office/drawing/2014/main" id="{4290F10C-4EB7-28A8-6052-16D998F227A5}"/>
              </a:ext>
            </a:extLst>
          </p:cNvPr>
          <p:cNvSpPr txBox="1"/>
          <p:nvPr userDrawn="1">
            <p:extLst>
              <p:ext uri="{1162E1C5-73C7-4A58-AE30-91384D911F3F}">
                <p184:classification xmlns:p184="http://schemas.microsoft.com/office/powerpoint/2018/4/main" val="hdr"/>
              </p:ext>
            </p:extLst>
          </p:nvPr>
        </p:nvSpPr>
        <p:spPr>
          <a:xfrm>
            <a:off x="4699000" y="63500"/>
            <a:ext cx="2836863" cy="182880"/>
          </a:xfrm>
          <a:prstGeom prst="rect">
            <a:avLst/>
          </a:prstGeom>
        </p:spPr>
        <p:txBody>
          <a:bodyPr horzOverflow="overflow" lIns="0" tIns="0" rIns="0" bIns="0">
            <a:spAutoFit/>
          </a:bodyPr>
          <a:lstStyle/>
          <a:p>
            <a:pPr algn="l"/>
            <a:r>
              <a:rPr lang="en-AU" sz="1200">
                <a:solidFill>
                  <a:srgbClr val="FF0000"/>
                </a:solidFill>
                <a:latin typeface="Arial" panose="020B0604020202020204" pitchFamily="34" charset="0"/>
                <a:cs typeface="Arial" panose="020B0604020202020204" pitchFamily="34" charset="0"/>
              </a:rPr>
              <a:t>OFFICIAL: Sensitive – NSW Government</a:t>
            </a:r>
          </a:p>
        </p:txBody>
      </p:sp>
      <p:sp>
        <p:nvSpPr>
          <p:cNvPr id="10" name="TextBox 9">
            <a:extLst>
              <a:ext uri="{FF2B5EF4-FFF2-40B4-BE49-F238E27FC236}">
                <a16:creationId xmlns:a16="http://schemas.microsoft.com/office/drawing/2014/main" id="{AE6BD06E-A50E-2E8E-0409-CCFFF95D7DA4}"/>
              </a:ext>
            </a:extLst>
          </p:cNvPr>
          <p:cNvSpPr txBox="1"/>
          <p:nvPr userDrawn="1">
            <p:extLst>
              <p:ext uri="{1162E1C5-73C7-4A58-AE30-91384D911F3F}">
                <p184:classification xmlns:p184="http://schemas.microsoft.com/office/powerpoint/2018/4/main" val="ftr"/>
              </p:ext>
            </p:extLst>
          </p:nvPr>
        </p:nvSpPr>
        <p:spPr>
          <a:xfrm>
            <a:off x="4699000" y="6611620"/>
            <a:ext cx="2836863" cy="182880"/>
          </a:xfrm>
          <a:prstGeom prst="rect">
            <a:avLst/>
          </a:prstGeom>
        </p:spPr>
        <p:txBody>
          <a:bodyPr horzOverflow="overflow" lIns="0" tIns="0" rIns="0" bIns="0">
            <a:spAutoFit/>
          </a:bodyPr>
          <a:lstStyle/>
          <a:p>
            <a:pPr algn="l"/>
            <a:r>
              <a:rPr lang="en-AU" sz="1200">
                <a:solidFill>
                  <a:srgbClr val="FF0000"/>
                </a:solidFill>
                <a:latin typeface="Arial" panose="020B0604020202020204" pitchFamily="34" charset="0"/>
                <a:cs typeface="Arial" panose="020B0604020202020204" pitchFamily="34" charset="0"/>
              </a:rPr>
              <a:t>OFFICIAL: Sensitive – NSW Government</a:t>
            </a:r>
          </a:p>
        </p:txBody>
      </p:sp>
    </p:spTree>
    <p:extLst>
      <p:ext uri="{BB962C8B-B14F-4D97-AF65-F5344CB8AC3E}">
        <p14:creationId xmlns:p14="http://schemas.microsoft.com/office/powerpoint/2010/main" val="1111083442"/>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 id="2147483679" r:id="rId19"/>
    <p:sldLayoutId id="2147483680" r:id="rId20"/>
    <p:sldLayoutId id="2147483681" r:id="rId21"/>
    <p:sldLayoutId id="2147483682" r:id="rId22"/>
    <p:sldLayoutId id="2147483683" r:id="rId23"/>
    <p:sldLayoutId id="2147483684" r:id="rId24"/>
    <p:sldLayoutId id="2147483685" r:id="rId25"/>
    <p:sldLayoutId id="2147483686" r:id="rId26"/>
    <p:sldLayoutId id="2147483687" r:id="rId27"/>
    <p:sldLayoutId id="2147483688" r:id="rId28"/>
    <p:sldLayoutId id="2147483689" r:id="rId29"/>
    <p:sldLayoutId id="2147483690" r:id="rId30"/>
    <p:sldLayoutId id="2147483691" r:id="rId31"/>
    <p:sldLayoutId id="2147483692" r:id="rId32"/>
    <p:sldLayoutId id="2147483693" r:id="rId33"/>
    <p:sldLayoutId id="2147483694" r:id="rId34"/>
    <p:sldLayoutId id="2147483695" r:id="rId35"/>
    <p:sldLayoutId id="2147483696" r:id="rId36"/>
    <p:sldLayoutId id="2147483697" r:id="rId37"/>
    <p:sldLayoutId id="2147483698" r:id="rId38"/>
    <p:sldLayoutId id="2147483699" r:id="rId39"/>
    <p:sldLayoutId id="2147483700" r:id="rId40"/>
    <p:sldLayoutId id="2147483701" r:id="rId41"/>
    <p:sldLayoutId id="2147483702" r:id="rId42"/>
    <p:sldLayoutId id="2147483703" r:id="rId43"/>
    <p:sldLayoutId id="2147483704" r:id="rId44"/>
    <p:sldLayoutId id="2147483705" r:id="rId45"/>
    <p:sldLayoutId id="2147483706" r:id="rId46"/>
  </p:sldLayoutIdLst>
  <p:hf hdr="0" dt="0"/>
  <p:txStyles>
    <p:titleStyle>
      <a:lvl1pPr algn="l" defTabSz="914377" rtl="0" eaLnBrk="1" latinLnBrk="0" hangingPunct="1">
        <a:lnSpc>
          <a:spcPct val="90000"/>
        </a:lnSpc>
        <a:spcBef>
          <a:spcPct val="0"/>
        </a:spcBef>
        <a:buNone/>
        <a:defRPr sz="3600" kern="1200">
          <a:solidFill>
            <a:schemeClr val="tx1"/>
          </a:solidFill>
          <a:latin typeface="+mn-lt"/>
          <a:ea typeface="+mj-ea"/>
          <a:cs typeface="+mj-cs"/>
        </a:defRPr>
      </a:lvl1pPr>
    </p:titleStyle>
    <p:bodyStyle>
      <a:lvl1pPr marL="0" indent="0" algn="l" defTabSz="914377" rtl="0" eaLnBrk="1" latinLnBrk="0" hangingPunct="1">
        <a:lnSpc>
          <a:spcPct val="90000"/>
        </a:lnSpc>
        <a:spcBef>
          <a:spcPts val="0"/>
        </a:spcBef>
        <a:spcAft>
          <a:spcPts val="1200"/>
        </a:spcAft>
        <a:buFont typeface="Arial" panose="020B0604020202020204" pitchFamily="34" charset="0"/>
        <a:buNone/>
        <a:defRPr sz="2000" b="0" kern="1200">
          <a:solidFill>
            <a:schemeClr val="tx1"/>
          </a:solidFill>
          <a:latin typeface="+mj-lt"/>
          <a:ea typeface="+mn-ea"/>
          <a:cs typeface="+mn-cs"/>
        </a:defRPr>
      </a:lvl1pPr>
      <a:lvl2pPr marL="0" indent="0" algn="l" defTabSz="914377" rtl="0" eaLnBrk="1" latinLnBrk="0" hangingPunct="1">
        <a:lnSpc>
          <a:spcPct val="100000"/>
        </a:lnSpc>
        <a:spcBef>
          <a:spcPts val="0"/>
        </a:spcBef>
        <a:spcAft>
          <a:spcPts val="600"/>
        </a:spcAft>
        <a:buFont typeface="Arial" panose="020B0604020202020204" pitchFamily="34" charset="0"/>
        <a:buNone/>
        <a:defRPr sz="1400" b="0" kern="1200">
          <a:solidFill>
            <a:schemeClr val="tx1"/>
          </a:solidFill>
          <a:latin typeface="Public Sans SemiBold" pitchFamily="2" charset="0"/>
          <a:ea typeface="+mn-ea"/>
          <a:cs typeface="+mn-cs"/>
        </a:defRPr>
      </a:lvl2pPr>
      <a:lvl3pPr marL="0" indent="0" algn="l" defTabSz="914377" rtl="0" eaLnBrk="1" latinLnBrk="0" hangingPunct="1">
        <a:lnSpc>
          <a:spcPct val="100000"/>
        </a:lnSpc>
        <a:spcBef>
          <a:spcPts val="0"/>
        </a:spcBef>
        <a:spcAft>
          <a:spcPts val="600"/>
        </a:spcAft>
        <a:buFont typeface="Arial" panose="020B0604020202020204" pitchFamily="34" charset="0"/>
        <a:buNone/>
        <a:defRPr sz="1400" kern="1200">
          <a:solidFill>
            <a:schemeClr val="tx1"/>
          </a:solidFill>
          <a:latin typeface="+mn-lt"/>
          <a:ea typeface="+mn-ea"/>
          <a:cs typeface="+mn-cs"/>
        </a:defRPr>
      </a:lvl3pPr>
      <a:lvl4pPr marL="0" indent="-180000" algn="l" defTabSz="914377" rtl="0" eaLnBrk="1" latinLnBrk="0" hangingPunct="1">
        <a:lnSpc>
          <a:spcPct val="100000"/>
        </a:lnSpc>
        <a:spcBef>
          <a:spcPts val="0"/>
        </a:spcBef>
        <a:spcAft>
          <a:spcPts val="600"/>
        </a:spcAft>
        <a:buFont typeface="Arial" panose="020B0604020202020204" pitchFamily="34" charset="0"/>
        <a:buChar char="•"/>
        <a:defRPr sz="1400" kern="1200">
          <a:solidFill>
            <a:schemeClr val="tx1"/>
          </a:solidFill>
          <a:latin typeface="+mn-lt"/>
          <a:ea typeface="+mn-ea"/>
          <a:cs typeface="+mn-cs"/>
        </a:defRPr>
      </a:lvl4pPr>
      <a:lvl5pPr marL="360000" indent="-180000" algn="l" defTabSz="914377" rtl="0" eaLnBrk="1" latinLnBrk="0" hangingPunct="1">
        <a:lnSpc>
          <a:spcPct val="100000"/>
        </a:lnSpc>
        <a:spcBef>
          <a:spcPts val="0"/>
        </a:spcBef>
        <a:spcAft>
          <a:spcPts val="600"/>
        </a:spcAft>
        <a:buFont typeface="Times New Roman" panose="02020603050405020304" pitchFamily="18" charset="0"/>
        <a:buChar char="–"/>
        <a:defRPr sz="14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60000" y="360000"/>
            <a:ext cx="10080000" cy="1008000"/>
          </a:xfrm>
          <a:prstGeom prst="rect">
            <a:avLst/>
          </a:prstGeom>
        </p:spPr>
        <p:txBody>
          <a:bodyPr vert="horz" lIns="0" tIns="0" rIns="0" bIns="0" rtlCol="0" anchor="t">
            <a:noAutofit/>
          </a:bodyPr>
          <a:lstStyle/>
          <a:p>
            <a:r>
              <a:rPr lang="en-US" noProof="0"/>
              <a:t>Click to edit Master title style</a:t>
            </a:r>
            <a:endParaRPr lang="en-AU" noProof="0"/>
          </a:p>
        </p:txBody>
      </p:sp>
      <p:pic>
        <p:nvPicPr>
          <p:cNvPr id="8" name="Picture 7" descr="NSW Government logo">
            <a:extLst>
              <a:ext uri="{FF2B5EF4-FFF2-40B4-BE49-F238E27FC236}">
                <a16:creationId xmlns:a16="http://schemas.microsoft.com/office/drawing/2014/main" id="{CCBF5FED-71CD-4122-8BE4-CA4C03A99224}"/>
              </a:ext>
            </a:extLst>
          </p:cNvPr>
          <p:cNvPicPr>
            <a:picLocks noChangeAspect="1"/>
          </p:cNvPicPr>
          <p:nvPr userDrawn="1"/>
        </p:nvPicPr>
        <p:blipFill>
          <a:blip r:embed="rId55">
            <a:extLst>
              <a:ext uri="{28A0092B-C50C-407E-A947-70E740481C1C}">
                <a14:useLocalDpi xmlns:a14="http://schemas.microsoft.com/office/drawing/2010/main" val="0"/>
              </a:ext>
            </a:extLst>
          </a:blip>
          <a:srcRect/>
          <a:stretch/>
        </p:blipFill>
        <p:spPr>
          <a:xfrm>
            <a:off x="11214000" y="360321"/>
            <a:ext cx="630000" cy="684882"/>
          </a:xfrm>
          <a:prstGeom prst="rect">
            <a:avLst/>
          </a:prstGeom>
        </p:spPr>
      </p:pic>
      <p:sp>
        <p:nvSpPr>
          <p:cNvPr id="3" name="Text Placeholder 2"/>
          <p:cNvSpPr>
            <a:spLocks noGrp="1"/>
          </p:cNvSpPr>
          <p:nvPr>
            <p:ph type="body" idx="1"/>
          </p:nvPr>
        </p:nvSpPr>
        <p:spPr>
          <a:xfrm>
            <a:off x="360000" y="1620000"/>
            <a:ext cx="11484000" cy="4536000"/>
          </a:xfrm>
          <a:prstGeom prst="rect">
            <a:avLst/>
          </a:prstGeom>
        </p:spPr>
        <p:txBody>
          <a:bodyPr vert="horz" lIns="0" tIns="0" rIns="0" bIns="0" rtlCol="0">
            <a:no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AU" noProof="0"/>
          </a:p>
        </p:txBody>
      </p:sp>
      <p:sp>
        <p:nvSpPr>
          <p:cNvPr id="6" name="Slide Number Placeholder 5"/>
          <p:cNvSpPr>
            <a:spLocks noGrp="1"/>
          </p:cNvSpPr>
          <p:nvPr>
            <p:ph type="sldNum" sz="quarter" idx="4"/>
          </p:nvPr>
        </p:nvSpPr>
        <p:spPr>
          <a:xfrm>
            <a:off x="11124000" y="6516000"/>
            <a:ext cx="720000" cy="180000"/>
          </a:xfrm>
          <a:prstGeom prst="rect">
            <a:avLst/>
          </a:prstGeom>
        </p:spPr>
        <p:txBody>
          <a:bodyPr vert="horz" lIns="0" tIns="0" rIns="0" bIns="0" rtlCol="0" anchor="t"/>
          <a:lstStyle>
            <a:lvl1pPr algn="r">
              <a:defRPr sz="1200">
                <a:solidFill>
                  <a:schemeClr val="tx2"/>
                </a:solidFill>
                <a:latin typeface="+mn-lt"/>
              </a:defRPr>
            </a:lvl1pPr>
          </a:lstStyle>
          <a:p>
            <a:fld id="{10A01DC5-1685-4615-8240-15192985C6A2}" type="slidenum">
              <a:rPr lang="en-AU" smtClean="0"/>
              <a:pPr/>
              <a:t>‹#›</a:t>
            </a:fld>
            <a:endParaRPr lang="en-AU"/>
          </a:p>
        </p:txBody>
      </p:sp>
      <p:sp>
        <p:nvSpPr>
          <p:cNvPr id="9" name="TextBox 8">
            <a:extLst>
              <a:ext uri="{FF2B5EF4-FFF2-40B4-BE49-F238E27FC236}">
                <a16:creationId xmlns:a16="http://schemas.microsoft.com/office/drawing/2014/main" id="{E98AFF8C-6EAC-4301-9800-49DD3EDD38B8}"/>
              </a:ext>
              <a:ext uri="{C183D7F6-B498-43B3-948B-1728B52AA6E4}">
                <adec:decorative xmlns:adec="http://schemas.microsoft.com/office/drawing/2017/decorative" val="1"/>
              </a:ext>
            </a:extLst>
          </p:cNvPr>
          <p:cNvSpPr txBox="1"/>
          <p:nvPr userDrawn="1"/>
        </p:nvSpPr>
        <p:spPr>
          <a:xfrm>
            <a:off x="-2622931" y="14626"/>
            <a:ext cx="2544960" cy="5539978"/>
          </a:xfrm>
          <a:prstGeom prst="rect">
            <a:avLst/>
          </a:prstGeom>
          <a:noFill/>
        </p:spPr>
        <p:txBody>
          <a:bodyPr wrap="square" lIns="0" tIns="0" rIns="0" bIns="0" rtlCol="0">
            <a:spAutoFit/>
          </a:bodyPr>
          <a:lstStyle/>
          <a:p>
            <a:pPr marL="163681" marR="0" lvl="0" indent="-163681" algn="l" defTabSz="609585" rtl="0" eaLnBrk="1" fontAlgn="auto" latinLnBrk="0" hangingPunct="1">
              <a:lnSpc>
                <a:spcPct val="100000"/>
              </a:lnSpc>
              <a:spcBef>
                <a:spcPts val="0"/>
              </a:spcBef>
              <a:spcAft>
                <a:spcPts val="0"/>
              </a:spcAft>
              <a:buClrTx/>
              <a:buSzTx/>
              <a:buFont typeface="+mj-lt"/>
              <a:buNone/>
              <a:tabLst/>
              <a:defRPr/>
            </a:pPr>
            <a:r>
              <a:rPr lang="en-AU" sz="800" b="1" kern="1200" baseline="0" noProof="0">
                <a:solidFill>
                  <a:schemeClr val="bg1">
                    <a:lumMod val="65000"/>
                  </a:schemeClr>
                </a:solidFill>
                <a:latin typeface="Arial" panose="020B0604020202020204" pitchFamily="34" charset="0"/>
                <a:ea typeface="+mn-ea"/>
                <a:cs typeface="Arial" panose="020B0604020202020204" pitchFamily="34" charset="0"/>
              </a:rPr>
              <a:t>OPEN IN DESKTOP APP</a:t>
            </a:r>
          </a:p>
          <a:p>
            <a:pPr marL="163681" marR="0" lvl="0" indent="-163681" algn="l" defTabSz="609585" rtl="0" eaLnBrk="1" fontAlgn="auto" latinLnBrk="0" hangingPunct="1">
              <a:lnSpc>
                <a:spcPct val="100000"/>
              </a:lnSpc>
              <a:spcBef>
                <a:spcPts val="0"/>
              </a:spcBef>
              <a:spcAft>
                <a:spcPts val="0"/>
              </a:spcAft>
              <a:buClrTx/>
              <a:buSzTx/>
              <a:buFont typeface="+mj-lt"/>
              <a:buNone/>
              <a:tabLst/>
              <a:defRPr/>
            </a:pPr>
            <a:r>
              <a:rPr lang="en-AU" sz="800" b="0" kern="1200" baseline="0" noProof="0">
                <a:solidFill>
                  <a:schemeClr val="bg1">
                    <a:lumMod val="65000"/>
                  </a:schemeClr>
                </a:solidFill>
                <a:latin typeface="Arial" panose="020B0604020202020204" pitchFamily="34" charset="0"/>
                <a:ea typeface="+mn-ea"/>
                <a:cs typeface="Arial" panose="020B0604020202020204" pitchFamily="34" charset="0"/>
              </a:rPr>
              <a:t>This will enable full functionality of the template.</a:t>
            </a:r>
          </a:p>
          <a:p>
            <a:pPr marL="163681" indent="-163681" algn="l">
              <a:buFont typeface="+mj-lt"/>
              <a:buNone/>
            </a:pPr>
            <a:endParaRPr lang="en-AU" sz="800" b="1" kern="1200" baseline="0" noProof="0">
              <a:solidFill>
                <a:schemeClr val="bg1">
                  <a:lumMod val="65000"/>
                </a:schemeClr>
              </a:solidFill>
              <a:latin typeface="Arial" panose="020B0604020202020204" pitchFamily="34" charset="0"/>
              <a:ea typeface="+mn-ea"/>
              <a:cs typeface="Arial" panose="020B0604020202020204" pitchFamily="34" charset="0"/>
            </a:endParaRPr>
          </a:p>
          <a:p>
            <a:pPr marL="163681" indent="-163681" algn="l">
              <a:buFont typeface="+mj-lt"/>
              <a:buNone/>
            </a:pPr>
            <a:r>
              <a:rPr lang="en-AU" sz="800" b="1" kern="1200" baseline="0" noProof="0">
                <a:solidFill>
                  <a:schemeClr val="bg1">
                    <a:lumMod val="65000"/>
                  </a:schemeClr>
                </a:solidFill>
                <a:latin typeface="Arial" panose="020B0604020202020204" pitchFamily="34" charset="0"/>
                <a:ea typeface="+mn-ea"/>
                <a:cs typeface="Arial" panose="020B0604020202020204" pitchFamily="34" charset="0"/>
              </a:rPr>
              <a:t>CHOOSE A SLIDE STYLE FROM </a:t>
            </a:r>
          </a:p>
          <a:p>
            <a:pPr marL="239178" indent="-239178" algn="l">
              <a:buFont typeface="+mj-lt"/>
              <a:buAutoNum type="arabicPeriod"/>
            </a:pPr>
            <a:r>
              <a:rPr lang="en-AU" sz="800" b="0" kern="1200" baseline="0" noProof="0">
                <a:solidFill>
                  <a:schemeClr val="bg1">
                    <a:lumMod val="65000"/>
                  </a:schemeClr>
                </a:solidFill>
                <a:latin typeface="Arial" panose="020B0604020202020204" pitchFamily="34" charset="0"/>
                <a:ea typeface="+mn-ea"/>
                <a:cs typeface="Arial" panose="020B0604020202020204" pitchFamily="34" charset="0"/>
              </a:rPr>
              <a:t>Home tab</a:t>
            </a:r>
          </a:p>
          <a:p>
            <a:pPr marL="239178" indent="-239178" algn="l">
              <a:buFont typeface="+mj-lt"/>
              <a:buAutoNum type="arabicPeriod"/>
            </a:pPr>
            <a:r>
              <a:rPr lang="en-AU" sz="800" b="0" kern="1200" baseline="0" noProof="0">
                <a:solidFill>
                  <a:schemeClr val="bg1">
                    <a:lumMod val="65000"/>
                  </a:schemeClr>
                </a:solidFill>
                <a:latin typeface="Arial" panose="020B0604020202020204" pitchFamily="34" charset="0"/>
                <a:ea typeface="+mn-ea"/>
                <a:cs typeface="Arial" panose="020B0604020202020204" pitchFamily="34" charset="0"/>
              </a:rPr>
              <a:t>New Slide</a:t>
            </a:r>
          </a:p>
          <a:p>
            <a:pPr marL="239178" indent="-239178" algn="l">
              <a:buFont typeface="+mj-lt"/>
              <a:buAutoNum type="arabicPeriod"/>
            </a:pPr>
            <a:r>
              <a:rPr lang="en-AU" sz="800" b="0" kern="1200" baseline="0" noProof="0">
                <a:solidFill>
                  <a:schemeClr val="bg1">
                    <a:lumMod val="65000"/>
                  </a:schemeClr>
                </a:solidFill>
                <a:latin typeface="Arial" panose="020B0604020202020204" pitchFamily="34" charset="0"/>
                <a:ea typeface="+mn-ea"/>
                <a:cs typeface="Arial" panose="020B0604020202020204" pitchFamily="34" charset="0"/>
              </a:rPr>
              <a:t>Choose layout</a:t>
            </a:r>
          </a:p>
          <a:p>
            <a:pPr marL="239178" indent="-239178" algn="l">
              <a:buFont typeface="+mj-lt"/>
              <a:buAutoNum type="arabicPeriod"/>
            </a:pPr>
            <a:r>
              <a:rPr lang="en-AU" sz="800" b="0" kern="1200" baseline="0" noProof="0">
                <a:solidFill>
                  <a:schemeClr val="bg1">
                    <a:lumMod val="65000"/>
                  </a:schemeClr>
                </a:solidFill>
                <a:latin typeface="Arial" panose="020B0604020202020204" pitchFamily="34" charset="0"/>
                <a:ea typeface="+mn-ea"/>
                <a:cs typeface="Arial" panose="020B0604020202020204" pitchFamily="34" charset="0"/>
              </a:rPr>
              <a:t>If layout goes awry, select Reset</a:t>
            </a:r>
            <a:endParaRPr lang="en-AU" sz="800" b="1" kern="1200" baseline="0" noProof="0">
              <a:solidFill>
                <a:schemeClr val="bg1">
                  <a:lumMod val="65000"/>
                </a:schemeClr>
              </a:solidFill>
              <a:latin typeface="Arial" panose="020B0604020202020204" pitchFamily="34" charset="0"/>
              <a:ea typeface="+mn-ea"/>
              <a:cs typeface="Arial" panose="020B0604020202020204" pitchFamily="34" charset="0"/>
            </a:endParaRPr>
          </a:p>
          <a:p>
            <a:pPr marL="163681" indent="-163681" algn="l">
              <a:buFont typeface="+mj-lt"/>
              <a:buNone/>
            </a:pPr>
            <a:endParaRPr lang="en-AU" sz="800" b="1" kern="1200" baseline="0" noProof="0">
              <a:solidFill>
                <a:schemeClr val="bg1">
                  <a:lumMod val="65000"/>
                </a:schemeClr>
              </a:solidFill>
              <a:latin typeface="Arial" panose="020B0604020202020204" pitchFamily="34" charset="0"/>
              <a:ea typeface="+mn-ea"/>
              <a:cs typeface="Arial" panose="020B0604020202020204" pitchFamily="34" charset="0"/>
            </a:endParaRPr>
          </a:p>
          <a:p>
            <a:pPr marL="163681" indent="-163681" algn="l">
              <a:buFont typeface="+mj-lt"/>
              <a:buNone/>
            </a:pPr>
            <a:r>
              <a:rPr lang="en-AU" sz="800" b="1" kern="1200" baseline="0" noProof="0">
                <a:solidFill>
                  <a:schemeClr val="bg1">
                    <a:lumMod val="65000"/>
                  </a:schemeClr>
                </a:solidFill>
                <a:latin typeface="Arial" panose="020B0604020202020204" pitchFamily="34" charset="0"/>
                <a:ea typeface="+mn-ea"/>
                <a:cs typeface="Arial" panose="020B0604020202020204" pitchFamily="34" charset="0"/>
              </a:rPr>
              <a:t>TEXT</a:t>
            </a:r>
          </a:p>
          <a:p>
            <a:pPr marL="0" indent="0" algn="l">
              <a:buFont typeface="+mj-lt"/>
              <a:buNone/>
            </a:pPr>
            <a:r>
              <a:rPr lang="en-AU" sz="800" b="0" kern="1200" baseline="0" noProof="0">
                <a:solidFill>
                  <a:schemeClr val="bg1">
                    <a:lumMod val="65000"/>
                  </a:schemeClr>
                </a:solidFill>
                <a:latin typeface="Arial" panose="020B0604020202020204" pitchFamily="34" charset="0"/>
                <a:ea typeface="+mn-ea"/>
                <a:cs typeface="Arial" panose="020B0604020202020204" pitchFamily="34" charset="0"/>
              </a:rPr>
              <a:t>There are 5 levels of formatted text available.</a:t>
            </a:r>
          </a:p>
          <a:p>
            <a:pPr marL="0" indent="0" algn="l">
              <a:buFont typeface="+mj-lt"/>
              <a:buNone/>
            </a:pPr>
            <a:r>
              <a:rPr lang="en-AU" sz="800" b="0" kern="1200" baseline="0" noProof="0">
                <a:solidFill>
                  <a:schemeClr val="bg1">
                    <a:lumMod val="65000"/>
                  </a:schemeClr>
                </a:solidFill>
                <a:latin typeface="Arial" panose="020B0604020202020204" pitchFamily="34" charset="0"/>
                <a:ea typeface="+mn-ea"/>
                <a:cs typeface="Arial" panose="020B0604020202020204" pitchFamily="34" charset="0"/>
              </a:rPr>
              <a:t>Please move between text  levels using the increase/decrease button on the menu above.</a:t>
            </a:r>
          </a:p>
          <a:p>
            <a:pPr marL="163681" indent="-163681" algn="l">
              <a:buFont typeface="+mj-lt"/>
              <a:buNone/>
            </a:pPr>
            <a:endParaRPr lang="en-AU" sz="800" b="1" kern="1200" baseline="0" noProof="0">
              <a:solidFill>
                <a:schemeClr val="bg1">
                  <a:lumMod val="65000"/>
                </a:schemeClr>
              </a:solidFill>
              <a:latin typeface="Arial" panose="020B0604020202020204" pitchFamily="34" charset="0"/>
              <a:ea typeface="+mn-ea"/>
              <a:cs typeface="Arial" panose="020B0604020202020204" pitchFamily="34" charset="0"/>
            </a:endParaRPr>
          </a:p>
          <a:p>
            <a:pPr marL="163681" indent="-163681" algn="l">
              <a:buFont typeface="+mj-lt"/>
              <a:buNone/>
            </a:pPr>
            <a:endParaRPr lang="en-AU" sz="800" b="1" kern="1200" baseline="0" noProof="0">
              <a:solidFill>
                <a:schemeClr val="bg1">
                  <a:lumMod val="65000"/>
                </a:schemeClr>
              </a:solidFill>
              <a:latin typeface="Arial" panose="020B0604020202020204" pitchFamily="34" charset="0"/>
              <a:ea typeface="+mn-ea"/>
              <a:cs typeface="Arial" panose="020B0604020202020204" pitchFamily="34" charset="0"/>
            </a:endParaRPr>
          </a:p>
          <a:p>
            <a:pPr marL="163681" indent="-163681" algn="l">
              <a:buFont typeface="+mj-lt"/>
              <a:buNone/>
            </a:pPr>
            <a:endParaRPr lang="en-AU" sz="800" b="1" kern="1200" baseline="0" noProof="0">
              <a:solidFill>
                <a:schemeClr val="bg1">
                  <a:lumMod val="65000"/>
                </a:schemeClr>
              </a:solidFill>
              <a:latin typeface="Arial" panose="020B0604020202020204" pitchFamily="34" charset="0"/>
              <a:ea typeface="+mn-ea"/>
              <a:cs typeface="Arial" panose="020B0604020202020204" pitchFamily="34" charset="0"/>
            </a:endParaRPr>
          </a:p>
          <a:p>
            <a:pPr marL="163681" indent="-163681" algn="l">
              <a:buFont typeface="+mj-lt"/>
              <a:buNone/>
            </a:pPr>
            <a:r>
              <a:rPr lang="en-AU" sz="800" b="1" kern="1200" baseline="0" noProof="0">
                <a:solidFill>
                  <a:schemeClr val="bg1">
                    <a:lumMod val="65000"/>
                  </a:schemeClr>
                </a:solidFill>
                <a:latin typeface="Arial" panose="020B0604020202020204" pitchFamily="34" charset="0"/>
                <a:ea typeface="+mn-ea"/>
                <a:cs typeface="Arial" panose="020B0604020202020204" pitchFamily="34" charset="0"/>
              </a:rPr>
              <a:t>CHANGE SLIDE BACKGROUND/COLOUR</a:t>
            </a:r>
          </a:p>
          <a:p>
            <a:pPr marL="239178" indent="-239178" algn="l">
              <a:buFont typeface="+mj-lt"/>
              <a:buAutoNum type="arabicPeriod"/>
            </a:pPr>
            <a:r>
              <a:rPr lang="en-AU" sz="800" b="0" kern="1200" baseline="0" noProof="0">
                <a:solidFill>
                  <a:schemeClr val="bg1">
                    <a:lumMod val="65000"/>
                  </a:schemeClr>
                </a:solidFill>
                <a:latin typeface="Arial" panose="020B0604020202020204" pitchFamily="34" charset="0"/>
                <a:ea typeface="+mn-ea"/>
                <a:cs typeface="Arial" panose="020B0604020202020204" pitchFamily="34" charset="0"/>
              </a:rPr>
              <a:t>Design Menu</a:t>
            </a:r>
          </a:p>
          <a:p>
            <a:pPr marL="239178" indent="-239178" algn="l">
              <a:buFont typeface="+mj-lt"/>
              <a:buAutoNum type="arabicPeriod"/>
            </a:pPr>
            <a:r>
              <a:rPr lang="en-AU" sz="800" b="0" kern="1200" baseline="0" noProof="0">
                <a:solidFill>
                  <a:schemeClr val="bg1">
                    <a:lumMod val="65000"/>
                  </a:schemeClr>
                </a:solidFill>
                <a:latin typeface="Arial" panose="020B0604020202020204" pitchFamily="34" charset="0"/>
                <a:ea typeface="+mn-ea"/>
                <a:cs typeface="Arial" panose="020B0604020202020204" pitchFamily="34" charset="0"/>
              </a:rPr>
              <a:t>Format Background</a:t>
            </a:r>
          </a:p>
          <a:p>
            <a:pPr marL="239178" indent="-239178" algn="l">
              <a:buFont typeface="+mj-lt"/>
              <a:buAutoNum type="arabicPeriod"/>
            </a:pPr>
            <a:r>
              <a:rPr lang="en-AU" sz="800" b="0" kern="1200" baseline="0" noProof="0">
                <a:solidFill>
                  <a:schemeClr val="bg1">
                    <a:lumMod val="65000"/>
                  </a:schemeClr>
                </a:solidFill>
                <a:latin typeface="Arial" panose="020B0604020202020204" pitchFamily="34" charset="0"/>
                <a:ea typeface="+mn-ea"/>
                <a:cs typeface="Arial" panose="020B0604020202020204" pitchFamily="34" charset="0"/>
              </a:rPr>
              <a:t>Select colour from palette OR</a:t>
            </a:r>
          </a:p>
          <a:p>
            <a:pPr marL="239178" indent="-239178" algn="l">
              <a:buFont typeface="+mj-lt"/>
              <a:buAutoNum type="arabicPeriod"/>
            </a:pPr>
            <a:r>
              <a:rPr lang="en-AU" sz="800" b="0" kern="1200" baseline="0" noProof="0">
                <a:solidFill>
                  <a:schemeClr val="bg1">
                    <a:lumMod val="65000"/>
                  </a:schemeClr>
                </a:solidFill>
                <a:latin typeface="Arial" panose="020B0604020202020204" pitchFamily="34" charset="0"/>
                <a:ea typeface="+mn-ea"/>
                <a:cs typeface="Arial" panose="020B0604020202020204" pitchFamily="34" charset="0"/>
              </a:rPr>
              <a:t>Picture or Texture Fill</a:t>
            </a:r>
          </a:p>
          <a:p>
            <a:pPr marL="239178" indent="-239178" algn="l">
              <a:buFont typeface="+mj-lt"/>
              <a:buAutoNum type="arabicPeriod"/>
            </a:pPr>
            <a:r>
              <a:rPr lang="en-AU" sz="800" b="0" kern="1200" baseline="0" noProof="0">
                <a:solidFill>
                  <a:schemeClr val="bg1">
                    <a:lumMod val="65000"/>
                  </a:schemeClr>
                </a:solidFill>
                <a:latin typeface="Arial" panose="020B0604020202020204" pitchFamily="34" charset="0"/>
                <a:ea typeface="+mn-ea"/>
                <a:cs typeface="Arial" panose="020B0604020202020204" pitchFamily="34" charset="0"/>
              </a:rPr>
              <a:t>Find image </a:t>
            </a:r>
          </a:p>
          <a:p>
            <a:pPr marL="163681" indent="-163681" algn="l">
              <a:buFont typeface="+mj-lt"/>
              <a:buNone/>
            </a:pPr>
            <a:endParaRPr lang="en-AU" sz="800" b="1" kern="1200" baseline="0" noProof="0">
              <a:solidFill>
                <a:schemeClr val="bg1">
                  <a:lumMod val="65000"/>
                </a:schemeClr>
              </a:solidFill>
              <a:latin typeface="Arial" panose="020B0604020202020204" pitchFamily="34" charset="0"/>
              <a:ea typeface="+mn-ea"/>
              <a:cs typeface="Arial" panose="020B0604020202020204" pitchFamily="34" charset="0"/>
            </a:endParaRPr>
          </a:p>
          <a:p>
            <a:pPr marL="163681" indent="-163681" algn="l">
              <a:buFont typeface="+mj-lt"/>
              <a:buNone/>
            </a:pPr>
            <a:r>
              <a:rPr lang="en-AU" sz="800" b="1" kern="1200" baseline="0" noProof="0">
                <a:solidFill>
                  <a:schemeClr val="bg1">
                    <a:lumMod val="65000"/>
                  </a:schemeClr>
                </a:solidFill>
                <a:latin typeface="Arial" panose="020B0604020202020204" pitchFamily="34" charset="0"/>
                <a:ea typeface="+mn-ea"/>
                <a:cs typeface="Arial" panose="020B0604020202020204" pitchFamily="34" charset="0"/>
              </a:rPr>
              <a:t>REPLACE IMAGE IN SHAPE OR ON PAGE</a:t>
            </a:r>
          </a:p>
          <a:p>
            <a:pPr marL="239178" indent="-239178" algn="l">
              <a:buFont typeface="+mj-lt"/>
              <a:buAutoNum type="arabicPeriod"/>
            </a:pPr>
            <a:r>
              <a:rPr lang="en-AU" sz="800" b="0" kern="1200" baseline="0" noProof="0">
                <a:solidFill>
                  <a:schemeClr val="bg1">
                    <a:lumMod val="65000"/>
                  </a:schemeClr>
                </a:solidFill>
                <a:latin typeface="Arial" panose="020B0604020202020204" pitchFamily="34" charset="0"/>
                <a:ea typeface="+mn-ea"/>
                <a:cs typeface="Arial" panose="020B0604020202020204" pitchFamily="34" charset="0"/>
              </a:rPr>
              <a:t>Right click on image</a:t>
            </a:r>
          </a:p>
          <a:p>
            <a:pPr marL="239178" indent="-239178" algn="l">
              <a:buFont typeface="+mj-lt"/>
              <a:buAutoNum type="arabicPeriod"/>
            </a:pPr>
            <a:r>
              <a:rPr lang="en-AU" sz="800" b="0" kern="1200" baseline="0" noProof="0">
                <a:solidFill>
                  <a:schemeClr val="bg1">
                    <a:lumMod val="65000"/>
                  </a:schemeClr>
                </a:solidFill>
                <a:latin typeface="Arial" panose="020B0604020202020204" pitchFamily="34" charset="0"/>
                <a:ea typeface="+mn-ea"/>
                <a:cs typeface="Arial" panose="020B0604020202020204" pitchFamily="34" charset="0"/>
              </a:rPr>
              <a:t>Change Picture</a:t>
            </a:r>
          </a:p>
          <a:p>
            <a:pPr marL="239178" indent="-239178" algn="l">
              <a:buFont typeface="+mj-lt"/>
              <a:buAutoNum type="arabicPeriod"/>
            </a:pPr>
            <a:r>
              <a:rPr lang="en-AU" sz="800" b="0" kern="1200" baseline="0" noProof="0">
                <a:solidFill>
                  <a:schemeClr val="bg1">
                    <a:lumMod val="65000"/>
                  </a:schemeClr>
                </a:solidFill>
                <a:latin typeface="Arial" panose="020B0604020202020204" pitchFamily="34" charset="0"/>
                <a:ea typeface="+mn-ea"/>
                <a:cs typeface="Arial" panose="020B0604020202020204" pitchFamily="34" charset="0"/>
              </a:rPr>
              <a:t>Select your image</a:t>
            </a:r>
          </a:p>
          <a:p>
            <a:pPr marL="0" indent="0" algn="l">
              <a:buFont typeface="+mj-lt"/>
              <a:buNone/>
            </a:pPr>
            <a:r>
              <a:rPr lang="en-AU" sz="800" b="0" kern="1200" baseline="0" noProof="0">
                <a:solidFill>
                  <a:schemeClr val="bg1">
                    <a:lumMod val="65000"/>
                  </a:schemeClr>
                </a:solidFill>
                <a:latin typeface="Arial" panose="020B0604020202020204" pitchFamily="34" charset="0"/>
                <a:ea typeface="+mn-ea"/>
                <a:cs typeface="Arial" panose="020B0604020202020204" pitchFamily="34" charset="0"/>
              </a:rPr>
              <a:t>OR</a:t>
            </a:r>
          </a:p>
          <a:p>
            <a:pPr marL="239178" indent="-239178" algn="l">
              <a:buFont typeface="+mj-lt"/>
              <a:buAutoNum type="arabicPeriod"/>
            </a:pPr>
            <a:r>
              <a:rPr lang="en-AU" sz="800" b="0" kern="1200" baseline="0" noProof="0">
                <a:solidFill>
                  <a:schemeClr val="bg1">
                    <a:lumMod val="65000"/>
                  </a:schemeClr>
                </a:solidFill>
                <a:latin typeface="Arial" panose="020B0604020202020204" pitchFamily="34" charset="0"/>
                <a:ea typeface="+mn-ea"/>
                <a:cs typeface="Arial" panose="020B0604020202020204" pitchFamily="34" charset="0"/>
              </a:rPr>
              <a:t>Delete the image</a:t>
            </a:r>
          </a:p>
          <a:p>
            <a:pPr marL="239178" indent="-239178" algn="l">
              <a:buFont typeface="+mj-lt"/>
              <a:buAutoNum type="arabicPeriod"/>
            </a:pPr>
            <a:r>
              <a:rPr lang="en-AU" sz="800" b="0" kern="1200" baseline="0" noProof="0">
                <a:solidFill>
                  <a:schemeClr val="bg1">
                    <a:lumMod val="65000"/>
                  </a:schemeClr>
                </a:solidFill>
                <a:latin typeface="Arial" panose="020B0604020202020204" pitchFamily="34" charset="0"/>
                <a:ea typeface="+mn-ea"/>
                <a:cs typeface="Arial" panose="020B0604020202020204" pitchFamily="34" charset="0"/>
              </a:rPr>
              <a:t>Click on icon</a:t>
            </a:r>
          </a:p>
          <a:p>
            <a:pPr marL="239178" indent="-239178" algn="l">
              <a:buFont typeface="+mj-lt"/>
              <a:buAutoNum type="arabicPeriod"/>
            </a:pPr>
            <a:r>
              <a:rPr lang="en-AU" sz="800" b="0" kern="1200" baseline="0" noProof="0">
                <a:solidFill>
                  <a:schemeClr val="bg1">
                    <a:lumMod val="65000"/>
                  </a:schemeClr>
                </a:solidFill>
                <a:latin typeface="Arial" panose="020B0604020202020204" pitchFamily="34" charset="0"/>
                <a:ea typeface="+mn-ea"/>
                <a:cs typeface="Arial" panose="020B0604020202020204" pitchFamily="34" charset="0"/>
              </a:rPr>
              <a:t>Find the new image</a:t>
            </a:r>
          </a:p>
          <a:p>
            <a:pPr marL="163681" indent="-163681" algn="l">
              <a:buFont typeface="+mj-lt"/>
              <a:buNone/>
            </a:pPr>
            <a:endParaRPr lang="en-AU" sz="800" b="1" kern="1200" baseline="0" noProof="0">
              <a:solidFill>
                <a:schemeClr val="bg1">
                  <a:lumMod val="65000"/>
                </a:schemeClr>
              </a:solidFill>
              <a:latin typeface="Arial" panose="020B0604020202020204" pitchFamily="34" charset="0"/>
              <a:ea typeface="+mn-ea"/>
              <a:cs typeface="Arial" panose="020B0604020202020204" pitchFamily="34" charset="0"/>
            </a:endParaRPr>
          </a:p>
          <a:p>
            <a:pPr marL="163681" indent="-163681" algn="l">
              <a:buFont typeface="+mj-lt"/>
              <a:buNone/>
            </a:pPr>
            <a:r>
              <a:rPr lang="en-AU" sz="800" b="1" kern="1200" baseline="0" noProof="0">
                <a:solidFill>
                  <a:schemeClr val="bg1">
                    <a:lumMod val="65000"/>
                  </a:schemeClr>
                </a:solidFill>
                <a:latin typeface="Arial" panose="020B0604020202020204" pitchFamily="34" charset="0"/>
                <a:ea typeface="+mn-ea"/>
                <a:cs typeface="Arial" panose="020B0604020202020204" pitchFamily="34" charset="0"/>
              </a:rPr>
              <a:t>TO REPOSITION IMAGE WITHIN SHAPE </a:t>
            </a:r>
          </a:p>
          <a:p>
            <a:pPr marL="239178" indent="-239178" algn="l">
              <a:buFont typeface="+mj-lt"/>
              <a:buAutoNum type="arabicPeriod"/>
            </a:pPr>
            <a:r>
              <a:rPr lang="en-AU" sz="800" b="0" kern="1200" baseline="0" noProof="0">
                <a:solidFill>
                  <a:schemeClr val="bg1">
                    <a:lumMod val="65000"/>
                  </a:schemeClr>
                </a:solidFill>
                <a:latin typeface="Arial" panose="020B0604020202020204" pitchFamily="34" charset="0"/>
                <a:ea typeface="+mn-ea"/>
                <a:cs typeface="Arial" panose="020B0604020202020204" pitchFamily="34" charset="0"/>
              </a:rPr>
              <a:t>Click on image</a:t>
            </a:r>
          </a:p>
          <a:p>
            <a:pPr marL="239178" indent="-239178" algn="l">
              <a:buFont typeface="+mj-lt"/>
              <a:buAutoNum type="arabicPeriod"/>
            </a:pPr>
            <a:r>
              <a:rPr lang="en-US" sz="800" b="0" kern="1200" baseline="0" noProof="0">
                <a:solidFill>
                  <a:schemeClr val="bg1">
                    <a:lumMod val="65000"/>
                  </a:schemeClr>
                </a:solidFill>
                <a:latin typeface="Arial" panose="020B0604020202020204" pitchFamily="34" charset="0"/>
                <a:ea typeface="+mn-ea"/>
                <a:cs typeface="Arial" panose="020B0604020202020204" pitchFamily="34" charset="0"/>
              </a:rPr>
              <a:t>Picture Format menu</a:t>
            </a:r>
          </a:p>
          <a:p>
            <a:pPr marL="239178" indent="-239178" algn="l">
              <a:buFont typeface="+mj-lt"/>
              <a:buAutoNum type="arabicPeriod"/>
            </a:pPr>
            <a:r>
              <a:rPr lang="en-US" sz="800" b="0" kern="1200" baseline="0" noProof="0">
                <a:solidFill>
                  <a:schemeClr val="bg1">
                    <a:lumMod val="65000"/>
                  </a:schemeClr>
                </a:solidFill>
                <a:latin typeface="Arial" panose="020B0604020202020204" pitchFamily="34" charset="0"/>
                <a:ea typeface="+mn-ea"/>
                <a:cs typeface="Arial" panose="020B0604020202020204" pitchFamily="34" charset="0"/>
              </a:rPr>
              <a:t>Click on Crop button dropdown</a:t>
            </a:r>
          </a:p>
          <a:p>
            <a:pPr marL="239178" indent="-239178" algn="l">
              <a:buFont typeface="+mj-lt"/>
              <a:buAutoNum type="arabicPeriod"/>
            </a:pPr>
            <a:r>
              <a:rPr lang="en-AU" sz="800" b="0" kern="1200" baseline="0" noProof="0">
                <a:solidFill>
                  <a:schemeClr val="bg1">
                    <a:lumMod val="65000"/>
                  </a:schemeClr>
                </a:solidFill>
                <a:latin typeface="Arial" panose="020B0604020202020204" pitchFamily="34" charset="0"/>
                <a:ea typeface="+mn-ea"/>
                <a:cs typeface="Arial" panose="020B0604020202020204" pitchFamily="34" charset="0"/>
              </a:rPr>
              <a:t>To fit the whole image inside select FIT</a:t>
            </a:r>
          </a:p>
          <a:p>
            <a:pPr marL="239178" indent="-239178" algn="l">
              <a:buFont typeface="+mj-lt"/>
              <a:buAutoNum type="arabicPeriod"/>
            </a:pPr>
            <a:r>
              <a:rPr lang="en-AU" sz="800" b="0" kern="1200" baseline="0" noProof="0">
                <a:solidFill>
                  <a:schemeClr val="bg1">
                    <a:lumMod val="65000"/>
                  </a:schemeClr>
                </a:solidFill>
                <a:latin typeface="Arial" panose="020B0604020202020204" pitchFamily="34" charset="0"/>
                <a:ea typeface="+mn-ea"/>
                <a:cs typeface="Arial" panose="020B0604020202020204" pitchFamily="34" charset="0"/>
              </a:rPr>
              <a:t>To use only a portion select FILL then crop, move or resize image to show properly within shape.</a:t>
            </a:r>
          </a:p>
          <a:p>
            <a:pPr marL="163681" indent="-163681" algn="l">
              <a:buFont typeface="+mj-lt"/>
              <a:buNone/>
            </a:pPr>
            <a:endParaRPr lang="en-AU" sz="800" b="1" kern="1200" baseline="0" noProof="0">
              <a:solidFill>
                <a:schemeClr val="bg1">
                  <a:lumMod val="65000"/>
                </a:schemeClr>
              </a:solidFill>
              <a:latin typeface="Arial" panose="020B0604020202020204" pitchFamily="34" charset="0"/>
              <a:ea typeface="+mn-ea"/>
              <a:cs typeface="Arial" panose="020B0604020202020204" pitchFamily="34" charset="0"/>
            </a:endParaRPr>
          </a:p>
          <a:p>
            <a:pPr marL="163681" indent="-163681" algn="l">
              <a:buFont typeface="+mj-lt"/>
              <a:buNone/>
            </a:pPr>
            <a:r>
              <a:rPr lang="en-AU" sz="800" b="1" kern="1200" baseline="0" noProof="0">
                <a:solidFill>
                  <a:schemeClr val="bg1">
                    <a:lumMod val="65000"/>
                  </a:schemeClr>
                </a:solidFill>
                <a:latin typeface="Arial" panose="020B0604020202020204" pitchFamily="34" charset="0"/>
                <a:ea typeface="+mn-ea"/>
                <a:cs typeface="Arial" panose="020B0604020202020204" pitchFamily="34" charset="0"/>
              </a:rPr>
              <a:t>ADD/CHANGE FOOTER</a:t>
            </a:r>
          </a:p>
          <a:p>
            <a:pPr marL="239178" lvl="0" indent="-239178" algn="l" defTabSz="1219170" rtl="0" eaLnBrk="1" latinLnBrk="0" hangingPunct="1">
              <a:buFont typeface="+mj-lt"/>
              <a:buAutoNum type="arabicPeriod"/>
            </a:pPr>
            <a:r>
              <a:rPr lang="en-AU" sz="800" b="0" kern="1200" baseline="0" noProof="0">
                <a:solidFill>
                  <a:schemeClr val="bg1">
                    <a:lumMod val="65000"/>
                  </a:schemeClr>
                </a:solidFill>
                <a:latin typeface="Arial" panose="020B0604020202020204" pitchFamily="34" charset="0"/>
                <a:ea typeface="+mn-ea"/>
                <a:cs typeface="Arial" panose="020B0604020202020204" pitchFamily="34" charset="0"/>
              </a:rPr>
              <a:t>Insert Menu</a:t>
            </a:r>
          </a:p>
          <a:p>
            <a:pPr marL="239178" lvl="0" indent="-239178" algn="l" defTabSz="1219170" rtl="0" eaLnBrk="1" latinLnBrk="0" hangingPunct="1">
              <a:buFont typeface="+mj-lt"/>
              <a:buAutoNum type="arabicPeriod"/>
            </a:pPr>
            <a:r>
              <a:rPr lang="en-AU" sz="800" b="0" kern="1200" baseline="0" noProof="0">
                <a:solidFill>
                  <a:schemeClr val="bg1">
                    <a:lumMod val="65000"/>
                  </a:schemeClr>
                </a:solidFill>
                <a:latin typeface="Arial" panose="020B0604020202020204" pitchFamily="34" charset="0"/>
                <a:ea typeface="+mn-ea"/>
                <a:cs typeface="Arial" panose="020B0604020202020204" pitchFamily="34" charset="0"/>
              </a:rPr>
              <a:t>Header &amp; Footer</a:t>
            </a:r>
          </a:p>
          <a:p>
            <a:pPr marL="239178" lvl="0" indent="-239178" algn="l" defTabSz="1219170" rtl="0" eaLnBrk="1" latinLnBrk="0" hangingPunct="1">
              <a:buFont typeface="+mj-lt"/>
              <a:buAutoNum type="arabicPeriod"/>
            </a:pPr>
            <a:r>
              <a:rPr lang="en-AU" sz="800" b="0" kern="1200" baseline="0" noProof="0">
                <a:solidFill>
                  <a:schemeClr val="bg1">
                    <a:lumMod val="65000"/>
                  </a:schemeClr>
                </a:solidFill>
                <a:latin typeface="Arial" panose="020B0604020202020204" pitchFamily="34" charset="0"/>
                <a:ea typeface="+mn-ea"/>
                <a:cs typeface="Arial" panose="020B0604020202020204" pitchFamily="34" charset="0"/>
              </a:rPr>
              <a:t>Tick to activate/Untick to remove</a:t>
            </a:r>
          </a:p>
          <a:p>
            <a:pPr marL="239178" lvl="0" indent="-239178" algn="l" defTabSz="1219170" rtl="0" eaLnBrk="1" latinLnBrk="0" hangingPunct="1">
              <a:buFont typeface="+mj-lt"/>
              <a:buAutoNum type="arabicPeriod"/>
            </a:pPr>
            <a:r>
              <a:rPr lang="en-AU" sz="800" b="0" kern="1200" baseline="0" noProof="0">
                <a:solidFill>
                  <a:schemeClr val="bg1">
                    <a:lumMod val="65000"/>
                  </a:schemeClr>
                </a:solidFill>
                <a:latin typeface="Arial" panose="020B0604020202020204" pitchFamily="34" charset="0"/>
                <a:ea typeface="+mn-ea"/>
                <a:cs typeface="Arial" panose="020B0604020202020204" pitchFamily="34" charset="0"/>
              </a:rPr>
              <a:t>Change text</a:t>
            </a:r>
          </a:p>
        </p:txBody>
      </p:sp>
      <p:pic>
        <p:nvPicPr>
          <p:cNvPr id="11" name="Picture 10">
            <a:extLst>
              <a:ext uri="{FF2B5EF4-FFF2-40B4-BE49-F238E27FC236}">
                <a16:creationId xmlns:a16="http://schemas.microsoft.com/office/drawing/2014/main" id="{95497C0B-0C24-4334-9150-A2D01FE29EBB}"/>
              </a:ext>
              <a:ext uri="{C183D7F6-B498-43B3-948B-1728B52AA6E4}">
                <adec:decorative xmlns:adec="http://schemas.microsoft.com/office/drawing/2017/decorative" val="1"/>
              </a:ext>
            </a:extLst>
          </p:cNvPr>
          <p:cNvPicPr>
            <a:picLocks noChangeAspect="1"/>
          </p:cNvPicPr>
          <p:nvPr userDrawn="1"/>
        </p:nvPicPr>
        <p:blipFill>
          <a:blip r:embed="rId56">
            <a:extLst>
              <a:ext uri="{28A0092B-C50C-407E-A947-70E740481C1C}">
                <a14:useLocalDpi xmlns:a14="http://schemas.microsoft.com/office/drawing/2010/main"/>
              </a:ext>
            </a:extLst>
          </a:blip>
          <a:stretch>
            <a:fillRect/>
          </a:stretch>
        </p:blipFill>
        <p:spPr>
          <a:xfrm>
            <a:off x="-2622931" y="1682950"/>
            <a:ext cx="632972" cy="215628"/>
          </a:xfrm>
          <a:prstGeom prst="rect">
            <a:avLst/>
          </a:prstGeom>
        </p:spPr>
      </p:pic>
      <p:sp>
        <p:nvSpPr>
          <p:cNvPr id="12" name="TextBox 11">
            <a:extLst>
              <a:ext uri="{FF2B5EF4-FFF2-40B4-BE49-F238E27FC236}">
                <a16:creationId xmlns:a16="http://schemas.microsoft.com/office/drawing/2014/main" id="{7EF880DD-1E1D-F40C-844B-D96661230D1B}"/>
              </a:ext>
            </a:extLst>
          </p:cNvPr>
          <p:cNvSpPr txBox="1"/>
          <p:nvPr userDrawn="1">
            <p:extLst>
              <p:ext uri="{1162E1C5-73C7-4A58-AE30-91384D911F3F}">
                <p184:classification xmlns:p184="http://schemas.microsoft.com/office/powerpoint/2018/4/main" val="hdr"/>
              </p:ext>
            </p:extLst>
          </p:nvPr>
        </p:nvSpPr>
        <p:spPr>
          <a:xfrm>
            <a:off x="4699000" y="63500"/>
            <a:ext cx="2836863" cy="182880"/>
          </a:xfrm>
          <a:prstGeom prst="rect">
            <a:avLst/>
          </a:prstGeom>
        </p:spPr>
        <p:txBody>
          <a:bodyPr horzOverflow="overflow" lIns="0" tIns="0" rIns="0" bIns="0">
            <a:spAutoFit/>
          </a:bodyPr>
          <a:lstStyle/>
          <a:p>
            <a:pPr algn="l"/>
            <a:r>
              <a:rPr lang="en-AU" sz="1200">
                <a:solidFill>
                  <a:srgbClr val="FF0000">
                    <a:alpha val="50000"/>
                  </a:srgbClr>
                </a:solidFill>
                <a:latin typeface="Arial" panose="020B0604020202020204" pitchFamily="34" charset="0"/>
                <a:cs typeface="Arial" panose="020B0604020202020204" pitchFamily="34" charset="0"/>
              </a:rPr>
              <a:t>OFFICIAL: Sensitive – NSW Government</a:t>
            </a:r>
          </a:p>
        </p:txBody>
      </p:sp>
      <p:sp>
        <p:nvSpPr>
          <p:cNvPr id="13" name="TextBox 12">
            <a:extLst>
              <a:ext uri="{FF2B5EF4-FFF2-40B4-BE49-F238E27FC236}">
                <a16:creationId xmlns:a16="http://schemas.microsoft.com/office/drawing/2014/main" id="{A8A0B5B4-2DB7-33FA-EF93-440225D308A1}"/>
              </a:ext>
            </a:extLst>
          </p:cNvPr>
          <p:cNvSpPr txBox="1"/>
          <p:nvPr userDrawn="1">
            <p:extLst>
              <p:ext uri="{1162E1C5-73C7-4A58-AE30-91384D911F3F}">
                <p184:classification xmlns:p184="http://schemas.microsoft.com/office/powerpoint/2018/4/main" val="ftr"/>
              </p:ext>
            </p:extLst>
          </p:nvPr>
        </p:nvSpPr>
        <p:spPr>
          <a:xfrm>
            <a:off x="4699000" y="6611620"/>
            <a:ext cx="2836863" cy="182880"/>
          </a:xfrm>
          <a:prstGeom prst="rect">
            <a:avLst/>
          </a:prstGeom>
        </p:spPr>
        <p:txBody>
          <a:bodyPr horzOverflow="overflow" lIns="0" tIns="0" rIns="0" bIns="0">
            <a:spAutoFit/>
          </a:bodyPr>
          <a:lstStyle/>
          <a:p>
            <a:pPr algn="l"/>
            <a:r>
              <a:rPr lang="en-AU" sz="1200">
                <a:solidFill>
                  <a:srgbClr val="FF0000">
                    <a:alpha val="50000"/>
                  </a:srgbClr>
                </a:solidFill>
                <a:latin typeface="Arial" panose="020B0604020202020204" pitchFamily="34" charset="0"/>
                <a:cs typeface="Arial" panose="020B0604020202020204" pitchFamily="34" charset="0"/>
              </a:rPr>
              <a:t>OFFICIAL: Sensitive – NSW Government</a:t>
            </a:r>
          </a:p>
        </p:txBody>
      </p:sp>
    </p:spTree>
    <p:extLst>
      <p:ext uri="{BB962C8B-B14F-4D97-AF65-F5344CB8AC3E}">
        <p14:creationId xmlns:p14="http://schemas.microsoft.com/office/powerpoint/2010/main" val="3999868661"/>
      </p:ext>
    </p:extLst>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 id="2147483720" r:id="rId12"/>
    <p:sldLayoutId id="2147483721" r:id="rId13"/>
    <p:sldLayoutId id="2147483722" r:id="rId14"/>
    <p:sldLayoutId id="2147483723" r:id="rId15"/>
    <p:sldLayoutId id="2147483724" r:id="rId16"/>
    <p:sldLayoutId id="2147483725" r:id="rId17"/>
    <p:sldLayoutId id="2147483726" r:id="rId18"/>
    <p:sldLayoutId id="2147483727" r:id="rId19"/>
    <p:sldLayoutId id="2147483728" r:id="rId20"/>
    <p:sldLayoutId id="2147483729" r:id="rId21"/>
    <p:sldLayoutId id="2147483730" r:id="rId22"/>
    <p:sldLayoutId id="2147483731" r:id="rId23"/>
    <p:sldLayoutId id="2147483732" r:id="rId24"/>
    <p:sldLayoutId id="2147483733" r:id="rId25"/>
    <p:sldLayoutId id="2147483734" r:id="rId26"/>
    <p:sldLayoutId id="2147483735" r:id="rId27"/>
    <p:sldLayoutId id="2147483736" r:id="rId28"/>
    <p:sldLayoutId id="2147483737" r:id="rId29"/>
    <p:sldLayoutId id="2147483738" r:id="rId30"/>
    <p:sldLayoutId id="2147483739" r:id="rId31"/>
    <p:sldLayoutId id="2147483740" r:id="rId32"/>
    <p:sldLayoutId id="2147483741" r:id="rId33"/>
    <p:sldLayoutId id="2147483742" r:id="rId34"/>
    <p:sldLayoutId id="2147483743" r:id="rId35"/>
    <p:sldLayoutId id="2147483744" r:id="rId36"/>
    <p:sldLayoutId id="2147483745" r:id="rId37"/>
    <p:sldLayoutId id="2147483746" r:id="rId38"/>
    <p:sldLayoutId id="2147483747" r:id="rId39"/>
    <p:sldLayoutId id="2147483748" r:id="rId40"/>
    <p:sldLayoutId id="2147483749" r:id="rId41"/>
    <p:sldLayoutId id="2147483750" r:id="rId42"/>
    <p:sldLayoutId id="2147483751" r:id="rId43"/>
    <p:sldLayoutId id="2147483752" r:id="rId44"/>
    <p:sldLayoutId id="2147483753" r:id="rId45"/>
    <p:sldLayoutId id="2147483754" r:id="rId46"/>
    <p:sldLayoutId id="2147483755" r:id="rId47"/>
    <p:sldLayoutId id="2147483756" r:id="rId48"/>
    <p:sldLayoutId id="2147483757" r:id="rId49"/>
    <p:sldLayoutId id="2147483758" r:id="rId50"/>
    <p:sldLayoutId id="2147483759" r:id="rId51"/>
    <p:sldLayoutId id="2147483760" r:id="rId52"/>
    <p:sldLayoutId id="2147483761" r:id="rId53"/>
  </p:sldLayoutIdLst>
  <p:hf hdr="0" dt="0"/>
  <p:txStyles>
    <p:titleStyle>
      <a:lvl1pPr algn="l" defTabSz="914377" rtl="0" eaLnBrk="1" latinLnBrk="0" hangingPunct="1">
        <a:lnSpc>
          <a:spcPct val="90000"/>
        </a:lnSpc>
        <a:spcBef>
          <a:spcPct val="0"/>
        </a:spcBef>
        <a:buNone/>
        <a:defRPr sz="3600" kern="1200">
          <a:solidFill>
            <a:schemeClr val="tx2"/>
          </a:solidFill>
          <a:latin typeface="+mj-lt"/>
          <a:ea typeface="+mj-ea"/>
          <a:cs typeface="+mj-cs"/>
        </a:defRPr>
      </a:lvl1pPr>
    </p:titleStyle>
    <p:bodyStyle>
      <a:lvl1pPr marL="0" indent="0" algn="l" defTabSz="914377" rtl="0" eaLnBrk="1" latinLnBrk="0" hangingPunct="1">
        <a:lnSpc>
          <a:spcPct val="100000"/>
        </a:lnSpc>
        <a:spcBef>
          <a:spcPts val="0"/>
        </a:spcBef>
        <a:spcAft>
          <a:spcPts val="1200"/>
        </a:spcAft>
        <a:buFont typeface="Arial" panose="020B0604020202020204" pitchFamily="34" charset="0"/>
        <a:buNone/>
        <a:defRPr sz="2000" b="0" kern="1200">
          <a:solidFill>
            <a:schemeClr val="tx1"/>
          </a:solidFill>
          <a:latin typeface="+mn-lt"/>
          <a:ea typeface="+mn-ea"/>
          <a:cs typeface="+mn-cs"/>
        </a:defRPr>
      </a:lvl1pPr>
      <a:lvl2pPr marL="0" indent="0" algn="l" defTabSz="914377" rtl="0" eaLnBrk="1" latinLnBrk="0" hangingPunct="1">
        <a:lnSpc>
          <a:spcPct val="100000"/>
        </a:lnSpc>
        <a:spcBef>
          <a:spcPts val="0"/>
        </a:spcBef>
        <a:spcAft>
          <a:spcPts val="600"/>
        </a:spcAft>
        <a:buFont typeface="Arial" panose="020B0604020202020204" pitchFamily="34" charset="0"/>
        <a:buNone/>
        <a:defRPr sz="1800" b="0" kern="1200">
          <a:solidFill>
            <a:schemeClr val="tx1"/>
          </a:solidFill>
          <a:latin typeface="+mn-lt"/>
          <a:ea typeface="+mn-ea"/>
          <a:cs typeface="+mn-cs"/>
        </a:defRPr>
      </a:lvl2pPr>
      <a:lvl3pPr marL="0" indent="0" algn="l" defTabSz="914377" rtl="0" eaLnBrk="1" latinLnBrk="0" hangingPunct="1">
        <a:lnSpc>
          <a:spcPct val="100000"/>
        </a:lnSpc>
        <a:spcBef>
          <a:spcPts val="0"/>
        </a:spcBef>
        <a:spcAft>
          <a:spcPts val="600"/>
        </a:spcAft>
        <a:buFont typeface="Arial" panose="020B0604020202020204" pitchFamily="34" charset="0"/>
        <a:buNone/>
        <a:defRPr sz="1800" kern="1200">
          <a:solidFill>
            <a:schemeClr val="tx1"/>
          </a:solidFill>
          <a:latin typeface="+mn-lt"/>
          <a:ea typeface="+mn-ea"/>
          <a:cs typeface="+mn-cs"/>
        </a:defRPr>
      </a:lvl3pPr>
      <a:lvl4pPr marL="0" indent="-180000" algn="l" defTabSz="914377" rtl="0" eaLnBrk="1" latinLnBrk="0" hangingPunct="1">
        <a:lnSpc>
          <a:spcPct val="100000"/>
        </a:lnSpc>
        <a:spcBef>
          <a:spcPts val="0"/>
        </a:spcBef>
        <a:spcAft>
          <a:spcPts val="600"/>
        </a:spcAft>
        <a:buFont typeface="Arial" panose="020B0604020202020204" pitchFamily="34" charset="0"/>
        <a:buChar char="•"/>
        <a:defRPr sz="1800" kern="1200">
          <a:solidFill>
            <a:schemeClr val="tx1"/>
          </a:solidFill>
          <a:latin typeface="+mn-lt"/>
          <a:ea typeface="+mn-ea"/>
          <a:cs typeface="+mn-cs"/>
        </a:defRPr>
      </a:lvl4pPr>
      <a:lvl5pPr marL="360000" indent="-180000" algn="l" defTabSz="914377" rtl="0" eaLnBrk="1" latinLnBrk="0" hangingPunct="1">
        <a:lnSpc>
          <a:spcPct val="100000"/>
        </a:lnSpc>
        <a:spcBef>
          <a:spcPts val="0"/>
        </a:spcBef>
        <a:spcAft>
          <a:spcPts val="600"/>
        </a:spcAft>
        <a:buFont typeface="Times New Roman" panose="02020603050405020304" pitchFamily="18" charset="0"/>
        <a:buChar char="–"/>
        <a:defRPr sz="18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99.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99.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4.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4.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4.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4.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4.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4.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4.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99.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9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F80CDE-E785-D3F0-6473-2781EA961680}"/>
              </a:ext>
            </a:extLst>
          </p:cNvPr>
          <p:cNvSpPr>
            <a:spLocks noGrp="1"/>
          </p:cNvSpPr>
          <p:nvPr>
            <p:ph type="ctrTitle"/>
          </p:nvPr>
        </p:nvSpPr>
        <p:spPr/>
        <p:txBody>
          <a:bodyPr>
            <a:normAutofit fontScale="90000"/>
          </a:bodyPr>
          <a:lstStyle/>
          <a:p>
            <a:pPr algn="ctr"/>
            <a:r>
              <a:rPr lang="en-AU" dirty="0"/>
              <a:t> </a:t>
            </a:r>
            <a:r>
              <a:rPr lang="en-AU" sz="5400" b="1" dirty="0"/>
              <a:t>MNCLHD </a:t>
            </a:r>
            <a:br>
              <a:rPr lang="en-AU" sz="5400" b="1" dirty="0"/>
            </a:br>
            <a:br>
              <a:rPr lang="en-AU" sz="5400" b="1" dirty="0"/>
            </a:br>
            <a:r>
              <a:rPr lang="en-AU" sz="5400" b="1" dirty="0"/>
              <a:t>In Scope / Out Scope</a:t>
            </a:r>
            <a:br>
              <a:rPr lang="en-AU" sz="5400" b="1" dirty="0"/>
            </a:br>
            <a:r>
              <a:rPr lang="en-AU" sz="5400" b="1" dirty="0"/>
              <a:t>Facilities Functions / Tasks </a:t>
            </a:r>
          </a:p>
        </p:txBody>
      </p:sp>
      <p:sp>
        <p:nvSpPr>
          <p:cNvPr id="3" name="Text Placeholder 2">
            <a:extLst>
              <a:ext uri="{FF2B5EF4-FFF2-40B4-BE49-F238E27FC236}">
                <a16:creationId xmlns:a16="http://schemas.microsoft.com/office/drawing/2014/main" id="{C8747210-4ADD-F56F-2193-C083F3D31DB9}"/>
              </a:ext>
            </a:extLst>
          </p:cNvPr>
          <p:cNvSpPr>
            <a:spLocks noGrp="1"/>
          </p:cNvSpPr>
          <p:nvPr>
            <p:ph type="body" sz="quarter" idx="10"/>
          </p:nvPr>
        </p:nvSpPr>
        <p:spPr>
          <a:xfrm>
            <a:off x="4136353" y="4284000"/>
            <a:ext cx="2700000" cy="1089583"/>
          </a:xfrm>
        </p:spPr>
        <p:txBody>
          <a:bodyPr/>
          <a:lstStyle/>
          <a:p>
            <a:endParaRPr lang="en-AU" dirty="0"/>
          </a:p>
          <a:p>
            <a:pPr algn="ctr"/>
            <a:r>
              <a:rPr lang="en-AU" sz="2000" b="1" dirty="0"/>
              <a:t>HEALTHSHARE NSW</a:t>
            </a:r>
          </a:p>
        </p:txBody>
      </p:sp>
      <p:sp>
        <p:nvSpPr>
          <p:cNvPr id="5" name="Text Placeholder 4">
            <a:extLst>
              <a:ext uri="{FF2B5EF4-FFF2-40B4-BE49-F238E27FC236}">
                <a16:creationId xmlns:a16="http://schemas.microsoft.com/office/drawing/2014/main" id="{487AD55E-887F-E6B3-E740-3B9F4ADD9314}"/>
              </a:ext>
            </a:extLst>
          </p:cNvPr>
          <p:cNvSpPr>
            <a:spLocks noGrp="1"/>
          </p:cNvSpPr>
          <p:nvPr>
            <p:ph type="body" sz="quarter" idx="12"/>
          </p:nvPr>
        </p:nvSpPr>
        <p:spPr/>
        <p:txBody>
          <a:bodyPr/>
          <a:lstStyle/>
          <a:p>
            <a:pPr algn="ctr"/>
            <a:endParaRPr lang="en-AU" sz="2000" dirty="0"/>
          </a:p>
          <a:p>
            <a:pPr algn="ctr"/>
            <a:r>
              <a:rPr lang="en-AU" sz="2000" dirty="0"/>
              <a:t>16/03/26</a:t>
            </a:r>
          </a:p>
        </p:txBody>
      </p:sp>
      <p:sp>
        <p:nvSpPr>
          <p:cNvPr id="4" name="TextBox 3">
            <a:extLst>
              <a:ext uri="{FF2B5EF4-FFF2-40B4-BE49-F238E27FC236}">
                <a16:creationId xmlns:a16="http://schemas.microsoft.com/office/drawing/2014/main" id="{C488D962-5FFB-13BE-1EE1-C5FE7F980071}"/>
              </a:ext>
            </a:extLst>
          </p:cNvPr>
          <p:cNvSpPr txBox="1"/>
          <p:nvPr/>
        </p:nvSpPr>
        <p:spPr>
          <a:xfrm rot="19752165">
            <a:off x="1974298" y="3104692"/>
            <a:ext cx="5213268" cy="1015663"/>
          </a:xfrm>
          <a:prstGeom prst="rect">
            <a:avLst/>
          </a:prstGeom>
          <a:noFill/>
        </p:spPr>
        <p:txBody>
          <a:bodyPr wrap="square" rtlCol="0">
            <a:spAutoFit/>
          </a:bodyPr>
          <a:lstStyle/>
          <a:p>
            <a:pPr algn="ctr"/>
            <a:r>
              <a:rPr lang="en-AU" sz="6000" dirty="0">
                <a:solidFill>
                  <a:schemeClr val="bg2">
                    <a:lumMod val="50000"/>
                    <a:lumOff val="50000"/>
                    <a:alpha val="39000"/>
                  </a:schemeClr>
                </a:solidFill>
              </a:rPr>
              <a:t>DRAFT</a:t>
            </a:r>
          </a:p>
        </p:txBody>
      </p:sp>
    </p:spTree>
    <p:extLst>
      <p:ext uri="{BB962C8B-B14F-4D97-AF65-F5344CB8AC3E}">
        <p14:creationId xmlns:p14="http://schemas.microsoft.com/office/powerpoint/2010/main" val="355871246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F97B24B-3504-6953-B452-E642357E5522}"/>
            </a:ext>
          </a:extLst>
        </p:cNvPr>
        <p:cNvGrpSpPr/>
        <p:nvPr/>
      </p:nvGrpSpPr>
      <p:grpSpPr>
        <a:xfrm>
          <a:off x="0" y="0"/>
          <a:ext cx="0" cy="0"/>
          <a:chOff x="0" y="0"/>
          <a:chExt cx="0" cy="0"/>
        </a:xfrm>
      </p:grpSpPr>
      <p:sp>
        <p:nvSpPr>
          <p:cNvPr id="9" name="Title 8">
            <a:extLst>
              <a:ext uri="{FF2B5EF4-FFF2-40B4-BE49-F238E27FC236}">
                <a16:creationId xmlns:a16="http://schemas.microsoft.com/office/drawing/2014/main" id="{7C68E1E1-B103-825F-D78D-A4FADF067633}"/>
              </a:ext>
            </a:extLst>
          </p:cNvPr>
          <p:cNvSpPr>
            <a:spLocks noGrp="1"/>
          </p:cNvSpPr>
          <p:nvPr>
            <p:ph type="title"/>
          </p:nvPr>
        </p:nvSpPr>
        <p:spPr/>
        <p:txBody>
          <a:bodyPr/>
          <a:lstStyle/>
          <a:p>
            <a:r>
              <a:rPr lang="en-AU" dirty="0">
                <a:latin typeface="+mj-lt"/>
              </a:rPr>
              <a:t>In scope services</a:t>
            </a:r>
          </a:p>
        </p:txBody>
      </p:sp>
      <p:sp>
        <p:nvSpPr>
          <p:cNvPr id="5" name="Footer Placeholder 4">
            <a:extLst>
              <a:ext uri="{FF2B5EF4-FFF2-40B4-BE49-F238E27FC236}">
                <a16:creationId xmlns:a16="http://schemas.microsoft.com/office/drawing/2014/main" id="{D0A733C7-C8E0-8686-20DA-BDBFEC4D8081}"/>
              </a:ext>
            </a:extLst>
          </p:cNvPr>
          <p:cNvSpPr>
            <a:spLocks noGrp="1"/>
          </p:cNvSpPr>
          <p:nvPr>
            <p:ph type="ftr" sz="quarter" idx="11"/>
          </p:nvPr>
        </p:nvSpPr>
        <p:spPr/>
        <p:txBody>
          <a:bodyPr/>
          <a:lstStyle/>
          <a:p>
            <a:pPr marL="0" marR="0" lvl="0" indent="0" algn="l" defTabSz="609585"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22272B"/>
                </a:solidFill>
                <a:effectLst/>
                <a:uLnTx/>
                <a:uFillTx/>
                <a:latin typeface="Public Sans SemiBold" pitchFamily="2" charset="0"/>
                <a:ea typeface="+mn-ea"/>
                <a:cs typeface="+mn-cs"/>
              </a:rPr>
              <a:t>HealthShare NSW</a:t>
            </a:r>
            <a:endParaRPr kumimoji="0" lang="en-AU" sz="1400" b="0" i="0" u="none" strike="noStrike" kern="1200" cap="none" spc="0" normalizeH="0" baseline="0" noProof="0">
              <a:ln>
                <a:noFill/>
              </a:ln>
              <a:solidFill>
                <a:srgbClr val="22272B"/>
              </a:solidFill>
              <a:effectLst/>
              <a:uLnTx/>
              <a:uFillTx/>
              <a:latin typeface="Public Sans SemiBold" pitchFamily="2" charset="0"/>
              <a:ea typeface="+mn-ea"/>
              <a:cs typeface="+mn-cs"/>
            </a:endParaRPr>
          </a:p>
        </p:txBody>
      </p:sp>
      <p:sp>
        <p:nvSpPr>
          <p:cNvPr id="6" name="Slide Number Placeholder 5">
            <a:extLst>
              <a:ext uri="{FF2B5EF4-FFF2-40B4-BE49-F238E27FC236}">
                <a16:creationId xmlns:a16="http://schemas.microsoft.com/office/drawing/2014/main" id="{6F8C36EC-47D0-E8B7-3CD8-D27117227A09}"/>
              </a:ext>
            </a:extLst>
          </p:cNvPr>
          <p:cNvSpPr>
            <a:spLocks noGrp="1"/>
          </p:cNvSpPr>
          <p:nvPr>
            <p:ph type="sldNum" sz="quarter" idx="12"/>
          </p:nvPr>
        </p:nvSpPr>
        <p:spPr/>
        <p:txBody>
          <a:bodyPr/>
          <a:lstStyle/>
          <a:p>
            <a:pPr marL="0" marR="0" lvl="0" indent="0" algn="r" defTabSz="609585" rtl="0" eaLnBrk="1" fontAlgn="auto" latinLnBrk="0" hangingPunct="1">
              <a:lnSpc>
                <a:spcPct val="100000"/>
              </a:lnSpc>
              <a:spcBef>
                <a:spcPts val="0"/>
              </a:spcBef>
              <a:spcAft>
                <a:spcPts val="0"/>
              </a:spcAft>
              <a:buClrTx/>
              <a:buSzTx/>
              <a:buFontTx/>
              <a:buNone/>
              <a:tabLst/>
              <a:defRPr/>
            </a:pPr>
            <a:fld id="{10A01DC5-1685-4615-8240-15192985C6A2}" type="slidenum">
              <a:rPr kumimoji="0" lang="en-AU" sz="1200" b="0" i="0" u="none" strike="noStrike" kern="1200" cap="none" spc="0" normalizeH="0" baseline="0" noProof="0" smtClean="0">
                <a:ln>
                  <a:noFill/>
                </a:ln>
                <a:solidFill>
                  <a:srgbClr val="22272B"/>
                </a:solidFill>
                <a:effectLst/>
                <a:uLnTx/>
                <a:uFillTx/>
                <a:latin typeface="Public Sans Light"/>
                <a:ea typeface="+mn-ea"/>
                <a:cs typeface="+mn-cs"/>
              </a:rPr>
              <a:pPr marL="0" marR="0" lvl="0" indent="0" algn="r" defTabSz="609585" rtl="0" eaLnBrk="1" fontAlgn="auto" latinLnBrk="0" hangingPunct="1">
                <a:lnSpc>
                  <a:spcPct val="100000"/>
                </a:lnSpc>
                <a:spcBef>
                  <a:spcPts val="0"/>
                </a:spcBef>
                <a:spcAft>
                  <a:spcPts val="0"/>
                </a:spcAft>
                <a:buClrTx/>
                <a:buSzTx/>
                <a:buFontTx/>
                <a:buNone/>
                <a:tabLst/>
                <a:defRPr/>
              </a:pPr>
              <a:t>10</a:t>
            </a:fld>
            <a:endParaRPr kumimoji="0" lang="en-AU" sz="1200" b="0" i="0" u="none" strike="noStrike" kern="1200" cap="none" spc="0" normalizeH="0" baseline="0" noProof="0">
              <a:ln>
                <a:noFill/>
              </a:ln>
              <a:solidFill>
                <a:srgbClr val="22272B"/>
              </a:solidFill>
              <a:effectLst/>
              <a:uLnTx/>
              <a:uFillTx/>
              <a:latin typeface="Public Sans Light"/>
              <a:ea typeface="+mn-ea"/>
              <a:cs typeface="+mn-cs"/>
            </a:endParaRPr>
          </a:p>
        </p:txBody>
      </p:sp>
      <p:sp>
        <p:nvSpPr>
          <p:cNvPr id="13" name="TextBox 12">
            <a:extLst>
              <a:ext uri="{FF2B5EF4-FFF2-40B4-BE49-F238E27FC236}">
                <a16:creationId xmlns:a16="http://schemas.microsoft.com/office/drawing/2014/main" id="{C943A807-2AB2-FE58-795C-DC90DCD7D164}"/>
              </a:ext>
            </a:extLst>
          </p:cNvPr>
          <p:cNvSpPr txBox="1"/>
          <p:nvPr/>
        </p:nvSpPr>
        <p:spPr>
          <a:xfrm>
            <a:off x="233160" y="1195732"/>
            <a:ext cx="10857785" cy="430887"/>
          </a:xfrm>
          <a:prstGeom prst="rect">
            <a:avLst/>
          </a:prstGeom>
          <a:noFill/>
        </p:spPr>
        <p:txBody>
          <a:bodyPr wrap="square" lIns="91440" tIns="45720" rIns="91440" bIns="45720" anchor="t">
            <a:spAutoFit/>
          </a:bodyPr>
          <a:lstStyle/>
          <a:p>
            <a:pPr marL="0" marR="0" lvl="0" indent="0" algn="l" defTabSz="609585" rtl="0" eaLnBrk="1" fontAlgn="auto" latinLnBrk="0" hangingPunct="1">
              <a:lnSpc>
                <a:spcPct val="100000"/>
              </a:lnSpc>
              <a:spcBef>
                <a:spcPts val="0"/>
              </a:spcBef>
              <a:spcAft>
                <a:spcPts val="0"/>
              </a:spcAft>
              <a:buClrTx/>
              <a:buSzTx/>
              <a:buFontTx/>
              <a:buNone/>
              <a:tabLst/>
              <a:defRPr/>
            </a:pPr>
            <a:r>
              <a:rPr kumimoji="0" lang="en-US" sz="2200" b="0" i="0" u="none" strike="noStrike" kern="1200" cap="none" spc="0" normalizeH="0" baseline="0" noProof="0" dirty="0">
                <a:ln>
                  <a:noFill/>
                </a:ln>
                <a:solidFill>
                  <a:srgbClr val="22272B"/>
                </a:solidFill>
                <a:effectLst/>
                <a:uLnTx/>
                <a:uFillTx/>
                <a:latin typeface="Public Sans"/>
                <a:ea typeface="+mn-ea"/>
                <a:cs typeface="+mn-cs"/>
              </a:rPr>
              <a:t>The following services are in scope for the transition: </a:t>
            </a:r>
            <a:endParaRPr kumimoji="0" lang="en-AU" sz="2200" b="0" i="0" u="none" strike="noStrike" kern="1200" cap="none" spc="0" normalizeH="0" baseline="0" noProof="0" dirty="0">
              <a:ln>
                <a:noFill/>
              </a:ln>
              <a:solidFill>
                <a:srgbClr val="22272B"/>
              </a:solidFill>
              <a:effectLst/>
              <a:uLnTx/>
              <a:uFillTx/>
              <a:latin typeface="Public Sans"/>
              <a:ea typeface="+mn-ea"/>
              <a:cs typeface="+mn-cs"/>
            </a:endParaRPr>
          </a:p>
        </p:txBody>
      </p:sp>
      <p:graphicFrame>
        <p:nvGraphicFramePr>
          <p:cNvPr id="3" name="Table 2">
            <a:extLst>
              <a:ext uri="{FF2B5EF4-FFF2-40B4-BE49-F238E27FC236}">
                <a16:creationId xmlns:a16="http://schemas.microsoft.com/office/drawing/2014/main" id="{6370F9F3-4103-AC9F-C57B-63D48E786BE1}"/>
              </a:ext>
            </a:extLst>
          </p:cNvPr>
          <p:cNvGraphicFramePr>
            <a:graphicFrameLocks noGrp="1"/>
          </p:cNvGraphicFramePr>
          <p:nvPr/>
        </p:nvGraphicFramePr>
        <p:xfrm>
          <a:off x="244650" y="1595983"/>
          <a:ext cx="11563350" cy="4591050"/>
        </p:xfrm>
        <a:graphic>
          <a:graphicData uri="http://schemas.openxmlformats.org/drawingml/2006/table">
            <a:tbl>
              <a:tblPr bandRow="1">
                <a:tableStyleId>{5C22544A-7EE6-4342-B048-85BDC9FD1C3A}</a:tableStyleId>
              </a:tblPr>
              <a:tblGrid>
                <a:gridCol w="5734050">
                  <a:extLst>
                    <a:ext uri="{9D8B030D-6E8A-4147-A177-3AD203B41FA5}">
                      <a16:colId xmlns:a16="http://schemas.microsoft.com/office/drawing/2014/main" val="1751602264"/>
                    </a:ext>
                  </a:extLst>
                </a:gridCol>
                <a:gridCol w="5829300">
                  <a:extLst>
                    <a:ext uri="{9D8B030D-6E8A-4147-A177-3AD203B41FA5}">
                      <a16:colId xmlns:a16="http://schemas.microsoft.com/office/drawing/2014/main" val="106673063"/>
                    </a:ext>
                  </a:extLst>
                </a:gridCol>
              </a:tblGrid>
              <a:tr h="4591050">
                <a:tc>
                  <a:txBody>
                    <a:bodyPr/>
                    <a:lstStyle/>
                    <a:p>
                      <a:pPr marL="0" lvl="0" indent="0">
                        <a:lnSpc>
                          <a:spcPct val="100000"/>
                        </a:lnSpc>
                        <a:spcAft>
                          <a:spcPts val="600"/>
                        </a:spcAft>
                        <a:buClr>
                          <a:srgbClr val="00B050"/>
                        </a:buClr>
                        <a:buFont typeface="Wingdings" panose="05000000000000000000" pitchFamily="2" charset="2"/>
                        <a:buNone/>
                      </a:pPr>
                      <a:r>
                        <a:rPr lang="en-AU" sz="1200" b="1" dirty="0">
                          <a:solidFill>
                            <a:srgbClr val="22272B"/>
                          </a:solidFill>
                          <a:effectLst/>
                          <a:latin typeface="Public Sans Light"/>
                        </a:rPr>
                        <a:t>Linen</a:t>
                      </a:r>
                      <a:endParaRPr lang="en-AU" sz="950" b="1" dirty="0">
                        <a:solidFill>
                          <a:srgbClr val="FFFFFF"/>
                        </a:solidFill>
                        <a:effectLst/>
                        <a:latin typeface="Arial"/>
                      </a:endParaRPr>
                    </a:p>
                    <a:p>
                      <a:pPr marL="438150" lvl="0" indent="-171450">
                        <a:lnSpc>
                          <a:spcPct val="100000"/>
                        </a:lnSpc>
                        <a:spcAft>
                          <a:spcPts val="600"/>
                        </a:spcAft>
                        <a:buClr>
                          <a:srgbClr val="00B050"/>
                        </a:buClr>
                        <a:buFont typeface="Arial" panose="020B0604020202020204" pitchFamily="34" charset="0"/>
                        <a:buChar char="•"/>
                      </a:pPr>
                      <a:r>
                        <a:rPr lang="en-AU" sz="1100" b="0" dirty="0">
                          <a:solidFill>
                            <a:srgbClr val="22272B"/>
                          </a:solidFill>
                          <a:effectLst/>
                          <a:latin typeface="Public Sans Light"/>
                        </a:rPr>
                        <a:t>Receiving, distribution and collection to/from wards and departments as per current processes.</a:t>
                      </a:r>
                    </a:p>
                    <a:p>
                      <a:pPr marL="438150" lvl="0" indent="-171450">
                        <a:lnSpc>
                          <a:spcPct val="100000"/>
                        </a:lnSpc>
                        <a:spcAft>
                          <a:spcPts val="600"/>
                        </a:spcAft>
                        <a:buClr>
                          <a:srgbClr val="00B050"/>
                        </a:buClr>
                        <a:buFont typeface="Arial" panose="020B0604020202020204" pitchFamily="34" charset="0"/>
                        <a:buChar char="•"/>
                      </a:pPr>
                      <a:r>
                        <a:rPr lang="en-AU" sz="1100" b="0" dirty="0">
                          <a:solidFill>
                            <a:srgbClr val="22272B"/>
                          </a:solidFill>
                          <a:effectLst/>
                          <a:latin typeface="Public Sans Light"/>
                        </a:rPr>
                        <a:t>Reviewing and updating ward and department linen impress as required.</a:t>
                      </a:r>
                    </a:p>
                    <a:p>
                      <a:pPr marL="438150" lvl="0" indent="-171450">
                        <a:lnSpc>
                          <a:spcPct val="100000"/>
                        </a:lnSpc>
                        <a:spcAft>
                          <a:spcPts val="600"/>
                        </a:spcAft>
                        <a:buClr>
                          <a:srgbClr val="00B050"/>
                        </a:buClr>
                        <a:buFont typeface="Arial" panose="020B0604020202020204" pitchFamily="34" charset="0"/>
                        <a:buChar char="•"/>
                      </a:pPr>
                      <a:r>
                        <a:rPr lang="en-AU" sz="1100" b="0" dirty="0">
                          <a:solidFill>
                            <a:srgbClr val="22272B"/>
                          </a:solidFill>
                          <a:effectLst/>
                          <a:latin typeface="Public Sans Light"/>
                        </a:rPr>
                        <a:t>Maintaining facility contingency linen stock.</a:t>
                      </a:r>
                    </a:p>
                    <a:p>
                      <a:pPr marL="438150" lvl="0" indent="-171450">
                        <a:lnSpc>
                          <a:spcPct val="100000"/>
                        </a:lnSpc>
                        <a:spcAft>
                          <a:spcPts val="600"/>
                        </a:spcAft>
                        <a:buClr>
                          <a:srgbClr val="00B050"/>
                        </a:buClr>
                        <a:buFont typeface="Arial" panose="020B0604020202020204" pitchFamily="34" charset="0"/>
                        <a:buChar char="•"/>
                      </a:pPr>
                      <a:r>
                        <a:rPr lang="en-AU" sz="1100" b="0" dirty="0">
                          <a:solidFill>
                            <a:srgbClr val="22272B"/>
                          </a:solidFill>
                          <a:effectLst/>
                          <a:latin typeface="Public Sans Light"/>
                        </a:rPr>
                        <a:t>Linen supplied by HealthShare Linen Service </a:t>
                      </a:r>
                    </a:p>
                    <a:p>
                      <a:pPr marL="438150" lvl="0" indent="-171450">
                        <a:lnSpc>
                          <a:spcPct val="100000"/>
                        </a:lnSpc>
                        <a:spcAft>
                          <a:spcPts val="600"/>
                        </a:spcAft>
                        <a:buClr>
                          <a:srgbClr val="00B050"/>
                        </a:buClr>
                        <a:buFont typeface="Arial" panose="020B0604020202020204" pitchFamily="34" charset="0"/>
                        <a:buChar char="•"/>
                      </a:pPr>
                      <a:r>
                        <a:rPr lang="en-AU" sz="1100" b="0" dirty="0">
                          <a:solidFill>
                            <a:schemeClr val="tx1"/>
                          </a:solidFill>
                          <a:effectLst/>
                          <a:latin typeface="Public Sans Light"/>
                        </a:rPr>
                        <a:t>Spaghetti mops are laundered by HealthShare Linen Service</a:t>
                      </a:r>
                      <a:endParaRPr lang="en-AU" sz="1100" b="1" dirty="0">
                        <a:solidFill>
                          <a:schemeClr val="tx1"/>
                        </a:solidFill>
                        <a:effectLst/>
                        <a:latin typeface="Public Sans Light"/>
                      </a:endParaRPr>
                    </a:p>
                    <a:p>
                      <a:pPr marL="438150" lvl="0" indent="-171450">
                        <a:lnSpc>
                          <a:spcPct val="100000"/>
                        </a:lnSpc>
                        <a:spcAft>
                          <a:spcPts val="600"/>
                        </a:spcAft>
                        <a:buClr>
                          <a:srgbClr val="00B050"/>
                        </a:buClr>
                        <a:buFont typeface="Arial" panose="020B0604020202020204" pitchFamily="34" charset="0"/>
                        <a:buChar char="•"/>
                      </a:pPr>
                      <a:r>
                        <a:rPr lang="en-AU" sz="1100" b="0" dirty="0">
                          <a:solidFill>
                            <a:schemeClr val="tx1"/>
                          </a:solidFill>
                          <a:effectLst/>
                          <a:latin typeface="Public Sans Light"/>
                        </a:rPr>
                        <a:t>Microfibre mops laundered on site  </a:t>
                      </a:r>
                      <a:endParaRPr lang="en-AU" sz="1100" b="1" dirty="0">
                        <a:solidFill>
                          <a:schemeClr val="tx1"/>
                        </a:solidFill>
                        <a:effectLst/>
                        <a:latin typeface="Public Sans Light"/>
                      </a:endParaRPr>
                    </a:p>
                    <a:p>
                      <a:pPr marL="171450" lvl="0" indent="-171450" fontAlgn="base">
                        <a:buFont typeface="Arial" panose="020B0604020202020204" pitchFamily="34" charset="0"/>
                        <a:buChar char="•"/>
                      </a:pPr>
                      <a:endParaRPr lang="en-AU" sz="960" b="1" dirty="0">
                        <a:solidFill>
                          <a:srgbClr val="FFFFFF"/>
                        </a:solidFill>
                        <a:effectLst/>
                        <a:latin typeface="Arial" panose="020B0604020202020204" pitchFamily="34" charset="0"/>
                      </a:endParaRPr>
                    </a:p>
                    <a:p>
                      <a:pPr marL="0" marR="0" lvl="0" indent="0" algn="l" defTabSz="914377" rtl="0" eaLnBrk="1" fontAlgn="base" latinLnBrk="0" hangingPunct="1">
                        <a:lnSpc>
                          <a:spcPct val="100000"/>
                        </a:lnSpc>
                        <a:spcBef>
                          <a:spcPts val="0"/>
                        </a:spcBef>
                        <a:spcAft>
                          <a:spcPts val="300"/>
                        </a:spcAft>
                        <a:buClr>
                          <a:srgbClr val="00B050"/>
                        </a:buClr>
                        <a:buSzTx/>
                        <a:buFont typeface="Wingdings" panose="05000000000000000000" pitchFamily="2" charset="2"/>
                        <a:buNone/>
                        <a:tabLst/>
                        <a:defRPr/>
                      </a:pPr>
                      <a:r>
                        <a:rPr kumimoji="0" lang="en-AU" sz="1200" b="1" i="0" u="none" strike="noStrike" kern="1200" cap="none" spc="0" normalizeH="0" baseline="0" noProof="0" dirty="0">
                          <a:ln>
                            <a:noFill/>
                          </a:ln>
                          <a:solidFill>
                            <a:srgbClr val="22272B"/>
                          </a:solidFill>
                          <a:effectLst/>
                          <a:uLnTx/>
                          <a:uFillTx/>
                          <a:latin typeface="+mn-lt"/>
                          <a:ea typeface="+mn-ea"/>
                          <a:cs typeface="+mn-cs"/>
                        </a:rPr>
                        <a:t>Stores and Distribution</a:t>
                      </a:r>
                      <a:endParaRPr kumimoji="0" lang="en-AU" sz="960" b="1" i="0" u="none" strike="noStrike" kern="1200" cap="none" spc="0" normalizeH="0" baseline="0" noProof="0" dirty="0">
                        <a:ln>
                          <a:noFill/>
                        </a:ln>
                        <a:solidFill>
                          <a:srgbClr val="FFFFFF"/>
                        </a:solidFill>
                        <a:effectLst/>
                        <a:uLnTx/>
                        <a:uFillTx/>
                        <a:latin typeface="+mn-lt"/>
                        <a:ea typeface="+mn-ea"/>
                        <a:cs typeface="+mn-cs"/>
                      </a:endParaRPr>
                    </a:p>
                    <a:p>
                      <a:pPr marL="438150" marR="0" lvl="0" indent="-171450" algn="l" defTabSz="914377" rtl="0" eaLnBrk="1" fontAlgn="base" latinLnBrk="0" hangingPunct="1">
                        <a:lnSpc>
                          <a:spcPct val="100000"/>
                        </a:lnSpc>
                        <a:spcBef>
                          <a:spcPts val="0"/>
                        </a:spcBef>
                        <a:spcAft>
                          <a:spcPts val="600"/>
                        </a:spcAft>
                        <a:buClr>
                          <a:srgbClr val="00B050"/>
                        </a:buClr>
                        <a:buSzTx/>
                        <a:buFont typeface="Arial" panose="020B0604020202020204" pitchFamily="34" charset="0"/>
                        <a:buChar char="•"/>
                        <a:tabLst/>
                        <a:defRPr/>
                      </a:pPr>
                      <a:r>
                        <a:rPr kumimoji="0" lang="en-AU" sz="1100" b="0" i="0" u="none" strike="noStrike" kern="1200" cap="none" spc="0" normalizeH="0" baseline="0" noProof="0" dirty="0">
                          <a:ln>
                            <a:noFill/>
                          </a:ln>
                          <a:solidFill>
                            <a:schemeClr val="tx1"/>
                          </a:solidFill>
                          <a:effectLst/>
                          <a:uLnTx/>
                          <a:uFillTx/>
                          <a:latin typeface="+mn-lt"/>
                          <a:ea typeface="+mn-ea"/>
                          <a:cs typeface="+mn-cs"/>
                        </a:rPr>
                        <a:t>Scanning and maintaining stock levels within departments, wards. Wards/ clinics scan products. Distribution team deliver and stock wards. </a:t>
                      </a:r>
                      <a:r>
                        <a:rPr kumimoji="0" lang="en-AU" sz="1100" b="0" i="0" u="none" strike="noStrike" kern="1200" cap="none" spc="0" normalizeH="0" baseline="0" noProof="0" dirty="0" err="1">
                          <a:ln>
                            <a:noFill/>
                          </a:ln>
                          <a:solidFill>
                            <a:schemeClr val="tx1"/>
                          </a:solidFill>
                          <a:effectLst/>
                          <a:uLnTx/>
                          <a:uFillTx/>
                          <a:latin typeface="+mn-lt"/>
                          <a:ea typeface="+mn-ea"/>
                          <a:cs typeface="+mn-cs"/>
                        </a:rPr>
                        <a:t>DeliverEase</a:t>
                      </a:r>
                      <a:r>
                        <a:rPr kumimoji="0" lang="en-AU" sz="1100" b="0" i="0" u="none" strike="noStrike" kern="1200" cap="none" spc="0" normalizeH="0" baseline="0" noProof="0" dirty="0">
                          <a:ln>
                            <a:noFill/>
                          </a:ln>
                          <a:solidFill>
                            <a:schemeClr val="tx1"/>
                          </a:solidFill>
                          <a:effectLst/>
                          <a:uLnTx/>
                          <a:uFillTx/>
                          <a:latin typeface="+mn-lt"/>
                          <a:ea typeface="+mn-ea"/>
                          <a:cs typeface="+mn-cs"/>
                        </a:rPr>
                        <a:t> processes in place across facility </a:t>
                      </a:r>
                    </a:p>
                    <a:p>
                      <a:pPr marL="438150" marR="0" lvl="0" indent="-171450" algn="l" defTabSz="914377" rtl="0" eaLnBrk="1" fontAlgn="auto" latinLnBrk="0" hangingPunct="1">
                        <a:lnSpc>
                          <a:spcPct val="100000"/>
                        </a:lnSpc>
                        <a:spcBef>
                          <a:spcPts val="0"/>
                        </a:spcBef>
                        <a:spcAft>
                          <a:spcPts val="600"/>
                        </a:spcAft>
                        <a:buClr>
                          <a:srgbClr val="00B050"/>
                        </a:buClr>
                        <a:buSzTx/>
                        <a:buFont typeface="Arial" panose="020B0604020202020204" pitchFamily="34" charset="0"/>
                        <a:buChar char="•"/>
                        <a:tabLst/>
                        <a:defRPr/>
                      </a:pPr>
                      <a:r>
                        <a:rPr kumimoji="0" lang="en-AU" sz="1100" b="0" i="0" u="none" strike="noStrike" kern="1200" cap="none" spc="0" normalizeH="0" baseline="0" noProof="0" dirty="0">
                          <a:ln>
                            <a:noFill/>
                          </a:ln>
                          <a:solidFill>
                            <a:srgbClr val="22272B"/>
                          </a:solidFill>
                          <a:effectLst/>
                          <a:uLnTx/>
                          <a:uFillTx/>
                          <a:latin typeface="+mn-lt"/>
                          <a:ea typeface="+mn-ea"/>
                          <a:cs typeface="+mn-cs"/>
                        </a:rPr>
                        <a:t>Maintaining stock levels within departments and wards - Ward Centric model as per current process</a:t>
                      </a:r>
                      <a:r>
                        <a:rPr kumimoji="0" lang="en-AU" sz="1100" b="0" i="0" u="none" strike="noStrike" kern="1200" cap="none" spc="0" normalizeH="0" baseline="0" noProof="0" dirty="0">
                          <a:ln>
                            <a:noFill/>
                          </a:ln>
                          <a:solidFill>
                            <a:srgbClr val="D7153A"/>
                          </a:solidFill>
                          <a:effectLst/>
                          <a:uLnTx/>
                          <a:uFillTx/>
                          <a:latin typeface="+mn-lt"/>
                          <a:ea typeface="+mn-ea"/>
                          <a:cs typeface="+mn-cs"/>
                        </a:rPr>
                        <a:t>.</a:t>
                      </a:r>
                      <a:r>
                        <a:rPr kumimoji="0" lang="en-AU" sz="1100" b="0" i="0" u="none" strike="noStrike" kern="1200" cap="none" spc="0" normalizeH="0" baseline="0" noProof="0" dirty="0">
                          <a:ln>
                            <a:noFill/>
                          </a:ln>
                          <a:solidFill>
                            <a:srgbClr val="22272B"/>
                          </a:solidFill>
                          <a:effectLst/>
                          <a:uLnTx/>
                          <a:uFillTx/>
                          <a:latin typeface="+mn-lt"/>
                          <a:ea typeface="+mn-ea"/>
                          <a:cs typeface="+mn-cs"/>
                        </a:rPr>
                        <a:t> Distribution team deliver &amp; stock the wards.</a:t>
                      </a:r>
                    </a:p>
                    <a:p>
                      <a:pPr marL="438150" marR="0" lvl="0" indent="-171450" algn="l" defTabSz="914377" rtl="0" eaLnBrk="1" fontAlgn="base" latinLnBrk="0" hangingPunct="1">
                        <a:lnSpc>
                          <a:spcPct val="100000"/>
                        </a:lnSpc>
                        <a:spcBef>
                          <a:spcPts val="0"/>
                        </a:spcBef>
                        <a:spcAft>
                          <a:spcPts val="600"/>
                        </a:spcAft>
                        <a:buClr>
                          <a:srgbClr val="00B050"/>
                        </a:buClr>
                        <a:buSzTx/>
                        <a:buFont typeface="Arial" panose="020B0604020202020204" pitchFamily="34" charset="0"/>
                        <a:buChar char="•"/>
                        <a:tabLst/>
                        <a:defRPr/>
                      </a:pPr>
                      <a:r>
                        <a:rPr kumimoji="0" lang="en-AU" sz="1100" b="0" i="0" u="none" strike="noStrike" kern="1200" cap="none" spc="0" normalizeH="0" baseline="0" noProof="0" dirty="0">
                          <a:ln>
                            <a:noFill/>
                          </a:ln>
                          <a:solidFill>
                            <a:srgbClr val="22272B"/>
                          </a:solidFill>
                          <a:effectLst/>
                          <a:uLnTx/>
                          <a:uFillTx/>
                          <a:latin typeface="+mn-lt"/>
                          <a:ea typeface="+mn-ea"/>
                          <a:cs typeface="+mn-cs"/>
                        </a:rPr>
                        <a:t>Ordering, receiving and delivery of cleaning consumables to wards and departments</a:t>
                      </a:r>
                      <a:endParaRPr kumimoji="0" lang="en-AU" sz="1100" b="1" i="0" u="none" strike="noStrike" kern="1200" cap="none" spc="0" normalizeH="0" baseline="0" noProof="0" dirty="0">
                        <a:ln>
                          <a:noFill/>
                        </a:ln>
                        <a:solidFill>
                          <a:srgbClr val="FFFFFF"/>
                        </a:solidFill>
                        <a:effectLst/>
                        <a:uLnTx/>
                        <a:uFillTx/>
                        <a:latin typeface="+mn-lt"/>
                        <a:ea typeface="+mn-ea"/>
                        <a:cs typeface="+mn-cs"/>
                      </a:endParaRPr>
                    </a:p>
                    <a:p>
                      <a:pPr marL="438150" marR="0" lvl="0" indent="-171450" algn="l" defTabSz="914377" rtl="0" eaLnBrk="1" fontAlgn="auto" latinLnBrk="0" hangingPunct="1">
                        <a:lnSpc>
                          <a:spcPct val="100000"/>
                        </a:lnSpc>
                        <a:spcBef>
                          <a:spcPts val="0"/>
                        </a:spcBef>
                        <a:spcAft>
                          <a:spcPts val="600"/>
                        </a:spcAft>
                        <a:buClr>
                          <a:srgbClr val="00B050"/>
                        </a:buClr>
                        <a:buSzTx/>
                        <a:buFont typeface="Arial" panose="020B0604020202020204" pitchFamily="34" charset="0"/>
                        <a:buChar char="•"/>
                        <a:tabLst/>
                        <a:defRPr/>
                      </a:pPr>
                      <a:r>
                        <a:rPr kumimoji="0" lang="en-AU" sz="1100" b="0" i="0" u="none" strike="noStrike" kern="1200" cap="none" spc="0" normalizeH="0" baseline="0" noProof="0" dirty="0">
                          <a:ln>
                            <a:noFill/>
                          </a:ln>
                          <a:solidFill>
                            <a:srgbClr val="22272B"/>
                          </a:solidFill>
                          <a:effectLst/>
                          <a:uLnTx/>
                          <a:uFillTx/>
                          <a:latin typeface="+mn-lt"/>
                          <a:ea typeface="+mn-ea"/>
                          <a:cs typeface="+mn-cs"/>
                        </a:rPr>
                        <a:t>Stores staff cleaning internal stores area</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lvl="0" indent="0">
                        <a:lnSpc>
                          <a:spcPts val="1425"/>
                        </a:lnSpc>
                        <a:buNone/>
                      </a:pPr>
                      <a:endParaRPr lang="en-AU" sz="1200" b="0" dirty="0">
                        <a:solidFill>
                          <a:srgbClr val="22272B"/>
                        </a:solidFill>
                        <a:effectLst/>
                        <a:latin typeface="Public Sans Light"/>
                      </a:endParaRPr>
                    </a:p>
                    <a:p>
                      <a:pPr marL="0" lvl="0" indent="0" fontAlgn="base">
                        <a:lnSpc>
                          <a:spcPct val="100000"/>
                        </a:lnSpc>
                        <a:spcAft>
                          <a:spcPts val="300"/>
                        </a:spcAft>
                        <a:buClr>
                          <a:srgbClr val="00B050"/>
                        </a:buClr>
                        <a:buFont typeface="Wingdings" panose="05000000000000000000" pitchFamily="2" charset="2"/>
                        <a:buNone/>
                      </a:pPr>
                      <a:r>
                        <a:rPr lang="en-AU" sz="1200" b="1" dirty="0">
                          <a:solidFill>
                            <a:srgbClr val="22272B"/>
                          </a:solidFill>
                          <a:effectLst/>
                          <a:latin typeface="Public Sans Light"/>
                        </a:rPr>
                        <a:t>General</a:t>
                      </a:r>
                      <a:endParaRPr lang="en-AU" sz="960" b="1" dirty="0">
                        <a:solidFill>
                          <a:srgbClr val="FFFFFF"/>
                        </a:solidFill>
                        <a:effectLst/>
                        <a:latin typeface="Public Sans Light"/>
                      </a:endParaRPr>
                    </a:p>
                    <a:p>
                      <a:pPr marL="438150" lvl="0" indent="-171450" fontAlgn="base">
                        <a:lnSpc>
                          <a:spcPts val="1425"/>
                        </a:lnSpc>
                        <a:spcAft>
                          <a:spcPts val="600"/>
                        </a:spcAft>
                        <a:buClr>
                          <a:srgbClr val="00B050"/>
                        </a:buClr>
                        <a:buFont typeface="Arial" panose="020B0604020202020204" pitchFamily="34" charset="0"/>
                        <a:buChar char="•"/>
                      </a:pPr>
                      <a:r>
                        <a:rPr lang="en-AU" sz="1100" b="0" dirty="0">
                          <a:solidFill>
                            <a:srgbClr val="22272B"/>
                          </a:solidFill>
                          <a:effectLst/>
                          <a:latin typeface="Public Sans Light"/>
                        </a:rPr>
                        <a:t>General Services will continue to oversee the coordination of external cleaning contractors. The Local Health District (LHD) will remain responsible for coordinating and managing and processing payments.</a:t>
                      </a:r>
                    </a:p>
                    <a:p>
                      <a:pPr marL="438150" lvl="0" indent="-171450" fontAlgn="base">
                        <a:lnSpc>
                          <a:spcPts val="1425"/>
                        </a:lnSpc>
                        <a:spcAft>
                          <a:spcPts val="600"/>
                        </a:spcAft>
                        <a:buClr>
                          <a:srgbClr val="00B050"/>
                        </a:buClr>
                        <a:buFont typeface="Arial" panose="020B0604020202020204" pitchFamily="34" charset="0"/>
                        <a:buChar char="•"/>
                      </a:pPr>
                      <a:r>
                        <a:rPr lang="en-AU" sz="1100" b="0" dirty="0">
                          <a:solidFill>
                            <a:srgbClr val="22272B"/>
                          </a:solidFill>
                          <a:effectLst/>
                          <a:latin typeface="Public Sans Light"/>
                        </a:rPr>
                        <a:t>HealthShare will maintain the use of AFM (engineering repair requests)</a:t>
                      </a:r>
                    </a:p>
                    <a:p>
                      <a:pPr marL="438150" marR="0" lvl="0" indent="-171450" algn="l" defTabSz="914377" rtl="0" eaLnBrk="1" fontAlgn="auto" latinLnBrk="0" hangingPunct="1">
                        <a:lnSpc>
                          <a:spcPct val="100000"/>
                        </a:lnSpc>
                        <a:spcBef>
                          <a:spcPts val="0"/>
                        </a:spcBef>
                        <a:spcAft>
                          <a:spcPts val="0"/>
                        </a:spcAft>
                        <a:buClr>
                          <a:srgbClr val="00B050"/>
                        </a:buClr>
                        <a:buSzTx/>
                        <a:buFont typeface="Arial" panose="020B0604020202020204" pitchFamily="34" charset="0"/>
                        <a:buChar char="•"/>
                        <a:tabLst/>
                        <a:defRPr/>
                      </a:pPr>
                      <a:r>
                        <a:rPr kumimoji="0" lang="en-AU" sz="1100" b="0" i="0" u="none" strike="noStrike" kern="1200" cap="none" spc="0" normalizeH="0" baseline="0" noProof="0" dirty="0">
                          <a:ln>
                            <a:noFill/>
                          </a:ln>
                          <a:solidFill>
                            <a:schemeClr val="tx1"/>
                          </a:solidFill>
                          <a:effectLst/>
                          <a:uLnTx/>
                          <a:uFillTx/>
                          <a:latin typeface="+mn-lt"/>
                          <a:ea typeface="+mn-ea"/>
                          <a:cs typeface="+mn-cs"/>
                        </a:rPr>
                        <a:t>Duress alarms used as allocated by LHD – </a:t>
                      </a:r>
                    </a:p>
                    <a:p>
                      <a:pPr marL="885825" marR="0" lvl="0" indent="-171450" algn="l" defTabSz="914377" rtl="0" eaLnBrk="1" fontAlgn="auto" latinLnBrk="0" hangingPunct="1">
                        <a:lnSpc>
                          <a:spcPct val="100000"/>
                        </a:lnSpc>
                        <a:spcBef>
                          <a:spcPts val="0"/>
                        </a:spcBef>
                        <a:spcAft>
                          <a:spcPts val="0"/>
                        </a:spcAft>
                        <a:buClr>
                          <a:srgbClr val="00B050"/>
                        </a:buClr>
                        <a:buSzTx/>
                        <a:buFont typeface="Arial" panose="020B0604020202020204" pitchFamily="34" charset="0"/>
                        <a:buChar char="•"/>
                        <a:tabLst/>
                        <a:defRPr/>
                      </a:pPr>
                      <a:r>
                        <a:rPr kumimoji="0" lang="en-AU" sz="1100" b="0" i="0" u="none" strike="noStrike" kern="1200" cap="none" spc="0" normalizeH="0" baseline="0" noProof="0" dirty="0">
                          <a:ln>
                            <a:noFill/>
                          </a:ln>
                          <a:solidFill>
                            <a:schemeClr val="tx1"/>
                          </a:solidFill>
                          <a:effectLst/>
                          <a:uLnTx/>
                          <a:uFillTx/>
                          <a:latin typeface="+mn-lt"/>
                          <a:ea typeface="+mn-ea"/>
                          <a:cs typeface="+mn-cs"/>
                        </a:rPr>
                        <a:t>Utilised as per specified areas. </a:t>
                      </a:r>
                    </a:p>
                    <a:p>
                      <a:pPr marL="885825" marR="0" lvl="0" indent="-171450" algn="l" defTabSz="914377" rtl="0" eaLnBrk="1" fontAlgn="auto" latinLnBrk="0" hangingPunct="1">
                        <a:lnSpc>
                          <a:spcPct val="100000"/>
                        </a:lnSpc>
                        <a:spcBef>
                          <a:spcPts val="0"/>
                        </a:spcBef>
                        <a:spcAft>
                          <a:spcPts val="0"/>
                        </a:spcAft>
                        <a:buClr>
                          <a:srgbClr val="00B050"/>
                        </a:buClr>
                        <a:buSzTx/>
                        <a:buFont typeface="Arial" panose="020B0604020202020204" pitchFamily="34" charset="0"/>
                        <a:buChar char="•"/>
                        <a:tabLst/>
                        <a:defRPr/>
                      </a:pPr>
                      <a:r>
                        <a:rPr kumimoji="0" lang="en-AU" sz="1100" b="0" i="0" u="none" strike="noStrike" kern="1200" cap="none" spc="0" normalizeH="0" baseline="0" noProof="0" dirty="0">
                          <a:ln>
                            <a:noFill/>
                          </a:ln>
                          <a:solidFill>
                            <a:schemeClr val="tx1"/>
                          </a:solidFill>
                          <a:effectLst/>
                          <a:uLnTx/>
                          <a:uFillTx/>
                          <a:latin typeface="+mn-lt"/>
                          <a:ea typeface="+mn-ea"/>
                          <a:cs typeface="+mn-cs"/>
                        </a:rPr>
                        <a:t>Duress alarms are signed in /out at commencement and completion of shift</a:t>
                      </a:r>
                      <a:endParaRPr kumimoji="0" lang="en-AU" sz="1100" b="1" i="0" u="none" strike="noStrike" kern="1200" cap="none" spc="0" normalizeH="0" baseline="0" noProof="0" dirty="0">
                        <a:ln>
                          <a:noFill/>
                        </a:ln>
                        <a:solidFill>
                          <a:schemeClr val="tx1"/>
                        </a:solidFill>
                        <a:effectLst/>
                        <a:uLnTx/>
                        <a:uFillTx/>
                        <a:latin typeface="+mn-lt"/>
                        <a:ea typeface="+mn-ea"/>
                        <a:cs typeface="+mn-cs"/>
                      </a:endParaRPr>
                    </a:p>
                    <a:p>
                      <a:pPr marL="885825" marR="0" lvl="0" indent="-171450" algn="l" defTabSz="914377" rtl="0" eaLnBrk="1" fontAlgn="auto" latinLnBrk="0" hangingPunct="1">
                        <a:lnSpc>
                          <a:spcPct val="100000"/>
                        </a:lnSpc>
                        <a:spcBef>
                          <a:spcPts val="0"/>
                        </a:spcBef>
                        <a:spcAft>
                          <a:spcPts val="600"/>
                        </a:spcAft>
                        <a:buClr>
                          <a:srgbClr val="00B050"/>
                        </a:buClr>
                        <a:buSzTx/>
                        <a:buFont typeface="Arial" panose="020B0604020202020204" pitchFamily="34" charset="0"/>
                        <a:buChar char="•"/>
                        <a:tabLst/>
                        <a:defRPr/>
                      </a:pPr>
                      <a:r>
                        <a:rPr kumimoji="0" lang="en-AU" sz="1100" b="0" i="0" u="none" strike="noStrike" kern="1200" cap="none" spc="0" normalizeH="0" baseline="0" noProof="0" dirty="0">
                          <a:ln>
                            <a:noFill/>
                          </a:ln>
                          <a:solidFill>
                            <a:schemeClr val="tx1"/>
                          </a:solidFill>
                          <a:effectLst/>
                          <a:uLnTx/>
                          <a:uFillTx/>
                          <a:latin typeface="+mn-lt"/>
                          <a:ea typeface="+mn-ea"/>
                          <a:cs typeface="+mn-cs"/>
                        </a:rPr>
                        <a:t>HealthShare will be responsible for the replacement of broken and damaged units that HealthShare utilise</a:t>
                      </a:r>
                      <a:endParaRPr kumimoji="0" lang="en-AU" sz="1100" b="1" i="0" u="none" strike="noStrike" kern="1200" cap="none" spc="0" normalizeH="0" baseline="0" noProof="0" dirty="0">
                        <a:ln>
                          <a:noFill/>
                        </a:ln>
                        <a:solidFill>
                          <a:schemeClr val="tx1"/>
                        </a:solidFill>
                        <a:effectLst/>
                        <a:uLnTx/>
                        <a:uFillTx/>
                        <a:latin typeface="+mn-lt"/>
                        <a:ea typeface="+mn-ea"/>
                        <a:cs typeface="+mn-cs"/>
                      </a:endParaRPr>
                    </a:p>
                    <a:p>
                      <a:pPr marL="438150" lvl="0" indent="-171450">
                        <a:spcAft>
                          <a:spcPts val="600"/>
                        </a:spcAft>
                        <a:buClr>
                          <a:srgbClr val="00B050"/>
                        </a:buClr>
                        <a:buFont typeface="Arial" panose="020B0604020202020204" pitchFamily="34" charset="0"/>
                        <a:buChar char="•"/>
                      </a:pPr>
                      <a:r>
                        <a:rPr lang="en-AU" sz="1100" b="0" i="0" u="none" strike="noStrike" noProof="0" dirty="0">
                          <a:solidFill>
                            <a:schemeClr val="tx1"/>
                          </a:solidFill>
                          <a:effectLst/>
                        </a:rPr>
                        <a:t>Transition of all IT and communication equipment (mobile phones, two-way radios, deck phones, computers, Ascom handsets, printers)</a:t>
                      </a:r>
                      <a:endParaRPr lang="en-AU" sz="1100" b="0" i="0" u="none" strike="noStrike" noProof="0" dirty="0">
                        <a:solidFill>
                          <a:schemeClr val="tx1"/>
                        </a:solidFill>
                        <a:effectLst/>
                        <a:latin typeface="+mn-lt"/>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99376251"/>
                  </a:ext>
                </a:extLst>
              </a:tr>
            </a:tbl>
          </a:graphicData>
        </a:graphic>
      </p:graphicFrame>
      <p:sp>
        <p:nvSpPr>
          <p:cNvPr id="2" name="Rectangle 1">
            <a:extLst>
              <a:ext uri="{FF2B5EF4-FFF2-40B4-BE49-F238E27FC236}">
                <a16:creationId xmlns:a16="http://schemas.microsoft.com/office/drawing/2014/main" id="{9BC66715-00E5-5C76-736E-A00CB0A7EF8A}"/>
              </a:ext>
            </a:extLst>
          </p:cNvPr>
          <p:cNvSpPr/>
          <p:nvPr/>
        </p:nvSpPr>
        <p:spPr>
          <a:xfrm>
            <a:off x="7662003" y="433113"/>
            <a:ext cx="3109029" cy="43088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marL="0" marR="0" lvl="0" indent="0" algn="ctr" defTabSz="609585"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srgbClr val="FFFFFF"/>
                </a:solidFill>
                <a:effectLst/>
                <a:uLnTx/>
                <a:uFillTx/>
                <a:latin typeface="Public Sans Light"/>
                <a:ea typeface="+mn-ea"/>
                <a:cs typeface="+mn-cs"/>
              </a:rPr>
              <a:t>Revised by MNCLD </a:t>
            </a:r>
            <a:endParaRPr kumimoji="0" lang="en-AU" sz="2400" b="0" i="0" u="none" strike="noStrike" kern="1200" cap="none" spc="0" normalizeH="0" baseline="0" noProof="0" dirty="0">
              <a:ln>
                <a:noFill/>
              </a:ln>
              <a:solidFill>
                <a:srgbClr val="FFFFFF"/>
              </a:solidFill>
              <a:effectLst/>
              <a:uLnTx/>
              <a:uFillTx/>
              <a:latin typeface="Public Sans Light"/>
              <a:ea typeface="+mn-ea"/>
              <a:cs typeface="+mn-cs"/>
            </a:endParaRPr>
          </a:p>
        </p:txBody>
      </p:sp>
      <p:sp>
        <p:nvSpPr>
          <p:cNvPr id="4" name="TextBox 3">
            <a:extLst>
              <a:ext uri="{FF2B5EF4-FFF2-40B4-BE49-F238E27FC236}">
                <a16:creationId xmlns:a16="http://schemas.microsoft.com/office/drawing/2014/main" id="{1D667C83-7422-FCB5-47FF-0AC19E0322E9}"/>
              </a:ext>
            </a:extLst>
          </p:cNvPr>
          <p:cNvSpPr txBox="1"/>
          <p:nvPr/>
        </p:nvSpPr>
        <p:spPr>
          <a:xfrm rot="19752165">
            <a:off x="3055418" y="3289859"/>
            <a:ext cx="5213268" cy="1015663"/>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AU" sz="6000" b="0" i="0" u="none" strike="noStrike" kern="0" cap="none" spc="0" normalizeH="0" baseline="0" noProof="0" dirty="0">
                <a:ln>
                  <a:noFill/>
                </a:ln>
                <a:solidFill>
                  <a:srgbClr val="22272B">
                    <a:lumMod val="50000"/>
                    <a:lumOff val="50000"/>
                    <a:alpha val="39000"/>
                  </a:srgbClr>
                </a:solidFill>
                <a:effectLst/>
                <a:uLnTx/>
                <a:uFillTx/>
              </a:rPr>
              <a:t>DRAFT</a:t>
            </a:r>
          </a:p>
        </p:txBody>
      </p:sp>
    </p:spTree>
    <p:extLst>
      <p:ext uri="{BB962C8B-B14F-4D97-AF65-F5344CB8AC3E}">
        <p14:creationId xmlns:p14="http://schemas.microsoft.com/office/powerpoint/2010/main" val="167402850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641714C-33E0-2065-18D8-E0FEC189F1B8}"/>
            </a:ext>
          </a:extLst>
        </p:cNvPr>
        <p:cNvGrpSpPr/>
        <p:nvPr/>
      </p:nvGrpSpPr>
      <p:grpSpPr>
        <a:xfrm>
          <a:off x="0" y="0"/>
          <a:ext cx="0" cy="0"/>
          <a:chOff x="0" y="0"/>
          <a:chExt cx="0" cy="0"/>
        </a:xfrm>
      </p:grpSpPr>
      <p:sp>
        <p:nvSpPr>
          <p:cNvPr id="9" name="Title 8">
            <a:extLst>
              <a:ext uri="{FF2B5EF4-FFF2-40B4-BE49-F238E27FC236}">
                <a16:creationId xmlns:a16="http://schemas.microsoft.com/office/drawing/2014/main" id="{20AA4A65-1B7F-398D-34FA-C0007B2A6771}"/>
              </a:ext>
            </a:extLst>
          </p:cNvPr>
          <p:cNvSpPr>
            <a:spLocks noGrp="1"/>
          </p:cNvSpPr>
          <p:nvPr>
            <p:ph type="title"/>
          </p:nvPr>
        </p:nvSpPr>
        <p:spPr/>
        <p:txBody>
          <a:bodyPr/>
          <a:lstStyle/>
          <a:p>
            <a:r>
              <a:rPr lang="en-AU" dirty="0">
                <a:latin typeface="+mj-lt"/>
              </a:rPr>
              <a:t>Out of scope services</a:t>
            </a:r>
          </a:p>
        </p:txBody>
      </p:sp>
      <p:sp>
        <p:nvSpPr>
          <p:cNvPr id="5" name="Footer Placeholder 4">
            <a:extLst>
              <a:ext uri="{FF2B5EF4-FFF2-40B4-BE49-F238E27FC236}">
                <a16:creationId xmlns:a16="http://schemas.microsoft.com/office/drawing/2014/main" id="{66257957-C19B-77FD-C0DC-E5C481C2FAEB}"/>
              </a:ext>
            </a:extLst>
          </p:cNvPr>
          <p:cNvSpPr>
            <a:spLocks noGrp="1"/>
          </p:cNvSpPr>
          <p:nvPr>
            <p:ph type="ftr" sz="quarter" idx="11"/>
          </p:nvPr>
        </p:nvSpPr>
        <p:spPr/>
        <p:txBody>
          <a:bodyPr/>
          <a:lstStyle/>
          <a:p>
            <a:pPr marL="0" marR="0" lvl="0" indent="0" algn="l" defTabSz="609585"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22272B"/>
                </a:solidFill>
                <a:effectLst/>
                <a:uLnTx/>
                <a:uFillTx/>
                <a:latin typeface="Public Sans SemiBold" pitchFamily="2" charset="0"/>
                <a:ea typeface="+mn-ea"/>
                <a:cs typeface="+mn-cs"/>
              </a:rPr>
              <a:t>HealthShare NSW</a:t>
            </a:r>
            <a:endParaRPr kumimoji="0" lang="en-AU" sz="1400" b="0" i="0" u="none" strike="noStrike" kern="1200" cap="none" spc="0" normalizeH="0" baseline="0" noProof="0">
              <a:ln>
                <a:noFill/>
              </a:ln>
              <a:solidFill>
                <a:srgbClr val="22272B"/>
              </a:solidFill>
              <a:effectLst/>
              <a:uLnTx/>
              <a:uFillTx/>
              <a:latin typeface="Public Sans SemiBold" pitchFamily="2" charset="0"/>
              <a:ea typeface="+mn-ea"/>
              <a:cs typeface="+mn-cs"/>
            </a:endParaRPr>
          </a:p>
        </p:txBody>
      </p:sp>
      <p:sp>
        <p:nvSpPr>
          <p:cNvPr id="6" name="Slide Number Placeholder 5">
            <a:extLst>
              <a:ext uri="{FF2B5EF4-FFF2-40B4-BE49-F238E27FC236}">
                <a16:creationId xmlns:a16="http://schemas.microsoft.com/office/drawing/2014/main" id="{32D56AEE-EA15-23F4-24B1-02FD56DA18C6}"/>
              </a:ext>
            </a:extLst>
          </p:cNvPr>
          <p:cNvSpPr>
            <a:spLocks noGrp="1"/>
          </p:cNvSpPr>
          <p:nvPr>
            <p:ph type="sldNum" sz="quarter" idx="12"/>
          </p:nvPr>
        </p:nvSpPr>
        <p:spPr/>
        <p:txBody>
          <a:bodyPr/>
          <a:lstStyle/>
          <a:p>
            <a:pPr marL="0" marR="0" lvl="0" indent="0" algn="r" defTabSz="609585" rtl="0" eaLnBrk="1" fontAlgn="auto" latinLnBrk="0" hangingPunct="1">
              <a:lnSpc>
                <a:spcPct val="100000"/>
              </a:lnSpc>
              <a:spcBef>
                <a:spcPts val="0"/>
              </a:spcBef>
              <a:spcAft>
                <a:spcPts val="0"/>
              </a:spcAft>
              <a:buClrTx/>
              <a:buSzTx/>
              <a:buFontTx/>
              <a:buNone/>
              <a:tabLst/>
              <a:defRPr/>
            </a:pPr>
            <a:fld id="{10A01DC5-1685-4615-8240-15192985C6A2}" type="slidenum">
              <a:rPr kumimoji="0" lang="en-AU" sz="1200" b="0" i="0" u="none" strike="noStrike" kern="1200" cap="none" spc="0" normalizeH="0" baseline="0" noProof="0" smtClean="0">
                <a:ln>
                  <a:noFill/>
                </a:ln>
                <a:solidFill>
                  <a:srgbClr val="22272B"/>
                </a:solidFill>
                <a:effectLst/>
                <a:uLnTx/>
                <a:uFillTx/>
                <a:latin typeface="Public Sans Light"/>
                <a:ea typeface="+mn-ea"/>
                <a:cs typeface="+mn-cs"/>
              </a:rPr>
              <a:pPr marL="0" marR="0" lvl="0" indent="0" algn="r" defTabSz="609585" rtl="0" eaLnBrk="1" fontAlgn="auto" latinLnBrk="0" hangingPunct="1">
                <a:lnSpc>
                  <a:spcPct val="100000"/>
                </a:lnSpc>
                <a:spcBef>
                  <a:spcPts val="0"/>
                </a:spcBef>
                <a:spcAft>
                  <a:spcPts val="0"/>
                </a:spcAft>
                <a:buClrTx/>
                <a:buSzTx/>
                <a:buFontTx/>
                <a:buNone/>
                <a:tabLst/>
                <a:defRPr/>
              </a:pPr>
              <a:t>11</a:t>
            </a:fld>
            <a:endParaRPr kumimoji="0" lang="en-AU" sz="1200" b="0" i="0" u="none" strike="noStrike" kern="1200" cap="none" spc="0" normalizeH="0" baseline="0" noProof="0">
              <a:ln>
                <a:noFill/>
              </a:ln>
              <a:solidFill>
                <a:srgbClr val="22272B"/>
              </a:solidFill>
              <a:effectLst/>
              <a:uLnTx/>
              <a:uFillTx/>
              <a:latin typeface="Public Sans Light"/>
              <a:ea typeface="+mn-ea"/>
              <a:cs typeface="+mn-cs"/>
            </a:endParaRPr>
          </a:p>
        </p:txBody>
      </p:sp>
      <p:sp>
        <p:nvSpPr>
          <p:cNvPr id="13" name="TextBox 12">
            <a:extLst>
              <a:ext uri="{FF2B5EF4-FFF2-40B4-BE49-F238E27FC236}">
                <a16:creationId xmlns:a16="http://schemas.microsoft.com/office/drawing/2014/main" id="{A8C9247A-D5C8-6045-3FED-27DDC3EDE4AE}"/>
              </a:ext>
            </a:extLst>
          </p:cNvPr>
          <p:cNvSpPr txBox="1"/>
          <p:nvPr/>
        </p:nvSpPr>
        <p:spPr>
          <a:xfrm>
            <a:off x="182198" y="1159014"/>
            <a:ext cx="10857785" cy="430887"/>
          </a:xfrm>
          <a:prstGeom prst="rect">
            <a:avLst/>
          </a:prstGeom>
          <a:noFill/>
        </p:spPr>
        <p:txBody>
          <a:bodyPr wrap="square" lIns="91440" tIns="45720" rIns="91440" bIns="45720" anchor="t">
            <a:spAutoFit/>
          </a:bodyPr>
          <a:lstStyle/>
          <a:p>
            <a:pPr marL="0" marR="0" lvl="0" indent="0" algn="l" defTabSz="609585" rtl="0" eaLnBrk="1" fontAlgn="auto" latinLnBrk="0" hangingPunct="1">
              <a:lnSpc>
                <a:spcPct val="100000"/>
              </a:lnSpc>
              <a:spcBef>
                <a:spcPts val="0"/>
              </a:spcBef>
              <a:spcAft>
                <a:spcPts val="0"/>
              </a:spcAft>
              <a:buClrTx/>
              <a:buSzTx/>
              <a:buFontTx/>
              <a:buNone/>
              <a:tabLst/>
              <a:defRPr/>
            </a:pPr>
            <a:r>
              <a:rPr kumimoji="0" lang="en-US" sz="2200" b="0" i="0" u="none" strike="noStrike" kern="1200" cap="none" spc="0" normalizeH="0" baseline="0" noProof="0" dirty="0">
                <a:ln>
                  <a:noFill/>
                </a:ln>
                <a:solidFill>
                  <a:srgbClr val="22272B"/>
                </a:solidFill>
                <a:effectLst/>
                <a:uLnTx/>
                <a:uFillTx/>
                <a:latin typeface="Public Sans" pitchFamily="2" charset="0"/>
                <a:ea typeface="+mn-ea"/>
                <a:cs typeface="+mn-cs"/>
              </a:rPr>
              <a:t>The following services are out of scope for the transition: </a:t>
            </a:r>
            <a:endParaRPr kumimoji="0" lang="en-AU" sz="2200" b="0" i="0" u="none" strike="noStrike" kern="1200" cap="none" spc="0" normalizeH="0" baseline="0" noProof="0" dirty="0">
              <a:ln>
                <a:noFill/>
              </a:ln>
              <a:solidFill>
                <a:srgbClr val="22272B"/>
              </a:solidFill>
              <a:effectLst/>
              <a:uLnTx/>
              <a:uFillTx/>
              <a:latin typeface="Public Sans" pitchFamily="2" charset="0"/>
              <a:ea typeface="+mn-ea"/>
              <a:cs typeface="+mn-cs"/>
            </a:endParaRPr>
          </a:p>
        </p:txBody>
      </p:sp>
      <p:sp>
        <p:nvSpPr>
          <p:cNvPr id="7" name="TextBox 6">
            <a:extLst>
              <a:ext uri="{FF2B5EF4-FFF2-40B4-BE49-F238E27FC236}">
                <a16:creationId xmlns:a16="http://schemas.microsoft.com/office/drawing/2014/main" id="{2A27DF6F-D369-EE19-7840-62477F67EB61}"/>
              </a:ext>
            </a:extLst>
          </p:cNvPr>
          <p:cNvSpPr txBox="1"/>
          <p:nvPr/>
        </p:nvSpPr>
        <p:spPr>
          <a:xfrm>
            <a:off x="6002360" y="6444000"/>
            <a:ext cx="5560369" cy="261610"/>
          </a:xfrm>
          <a:prstGeom prst="rect">
            <a:avLst/>
          </a:prstGeom>
          <a:solidFill>
            <a:schemeClr val="accent6"/>
          </a:solid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609585" rtl="0" eaLnBrk="1" fontAlgn="auto" latinLnBrk="0" hangingPunct="1">
              <a:lnSpc>
                <a:spcPct val="100000"/>
              </a:lnSpc>
              <a:spcBef>
                <a:spcPts val="0"/>
              </a:spcBef>
              <a:spcAft>
                <a:spcPts val="0"/>
              </a:spcAft>
              <a:buClrTx/>
              <a:buSzTx/>
              <a:buFontTx/>
              <a:buNone/>
              <a:tabLst/>
              <a:defRPr/>
            </a:pPr>
            <a:r>
              <a:rPr kumimoji="0" lang="en-US" sz="1100" b="1" i="0" u="none" strike="noStrike" kern="1200" cap="none" spc="0" normalizeH="0" baseline="0" noProof="0" dirty="0">
                <a:ln>
                  <a:noFill/>
                </a:ln>
                <a:solidFill>
                  <a:srgbClr val="22272B"/>
                </a:solidFill>
                <a:effectLst/>
                <a:uLnTx/>
                <a:uFillTx/>
                <a:latin typeface="Public Sans Light"/>
                <a:ea typeface="+mn-ea"/>
                <a:cs typeface="+mn-cs"/>
              </a:rPr>
              <a:t>Note: </a:t>
            </a:r>
            <a:r>
              <a:rPr kumimoji="0" lang="en-US" sz="1100" b="0" i="0" u="none" strike="noStrike" kern="1200" cap="none" spc="0" normalizeH="0" baseline="0" noProof="0" dirty="0">
                <a:ln>
                  <a:noFill/>
                </a:ln>
                <a:solidFill>
                  <a:srgbClr val="22272B"/>
                </a:solidFill>
                <a:effectLst/>
                <a:uLnTx/>
                <a:uFillTx/>
                <a:latin typeface="Public Sans Light"/>
                <a:ea typeface="+mn-ea"/>
                <a:cs typeface="+mn-cs"/>
              </a:rPr>
              <a:t>All staff providing services to the above areas will not transition to HSNSW. </a:t>
            </a:r>
          </a:p>
        </p:txBody>
      </p:sp>
      <p:graphicFrame>
        <p:nvGraphicFramePr>
          <p:cNvPr id="2" name="Table 1">
            <a:extLst>
              <a:ext uri="{FF2B5EF4-FFF2-40B4-BE49-F238E27FC236}">
                <a16:creationId xmlns:a16="http://schemas.microsoft.com/office/drawing/2014/main" id="{1A85ECBC-1D10-1908-455E-CAE2EBC0730E}"/>
              </a:ext>
            </a:extLst>
          </p:cNvPr>
          <p:cNvGraphicFramePr>
            <a:graphicFrameLocks noGrp="1"/>
          </p:cNvGraphicFramePr>
          <p:nvPr>
            <p:extLst>
              <p:ext uri="{D42A27DB-BD31-4B8C-83A1-F6EECF244321}">
                <p14:modId xmlns:p14="http://schemas.microsoft.com/office/powerpoint/2010/main" val="2883878920"/>
              </p:ext>
            </p:extLst>
          </p:nvPr>
        </p:nvGraphicFramePr>
        <p:xfrm>
          <a:off x="134191" y="1589901"/>
          <a:ext cx="11923618" cy="4541520"/>
        </p:xfrm>
        <a:graphic>
          <a:graphicData uri="http://schemas.openxmlformats.org/drawingml/2006/table">
            <a:tbl>
              <a:tblPr firstRow="1" bandRow="1">
                <a:tableStyleId>{5C22544A-7EE6-4342-B048-85BDC9FD1C3A}</a:tableStyleId>
              </a:tblPr>
              <a:tblGrid>
                <a:gridCol w="5961809">
                  <a:extLst>
                    <a:ext uri="{9D8B030D-6E8A-4147-A177-3AD203B41FA5}">
                      <a16:colId xmlns:a16="http://schemas.microsoft.com/office/drawing/2014/main" val="3904827004"/>
                    </a:ext>
                  </a:extLst>
                </a:gridCol>
                <a:gridCol w="5961809">
                  <a:extLst>
                    <a:ext uri="{9D8B030D-6E8A-4147-A177-3AD203B41FA5}">
                      <a16:colId xmlns:a16="http://schemas.microsoft.com/office/drawing/2014/main" val="3245322699"/>
                    </a:ext>
                  </a:extLst>
                </a:gridCol>
              </a:tblGrid>
              <a:tr h="3890439">
                <a:tc>
                  <a:txBody>
                    <a:bodyPr/>
                    <a:lstStyle/>
                    <a:p>
                      <a:pPr marL="0" lvl="0" indent="0">
                        <a:spcBef>
                          <a:spcPts val="0"/>
                        </a:spcBef>
                        <a:spcAft>
                          <a:spcPts val="1200"/>
                        </a:spcAft>
                        <a:buClr>
                          <a:srgbClr val="FF0000"/>
                        </a:buClr>
                        <a:buFont typeface="Wingdings 2" panose="05020102010507070707" pitchFamily="18" charset="2"/>
                        <a:buNone/>
                      </a:pPr>
                      <a:r>
                        <a:rPr lang="en-AU" sz="1200" b="1" i="0" u="none" strike="noStrike" noProof="0" dirty="0">
                          <a:solidFill>
                            <a:schemeClr val="tx1"/>
                          </a:solidFill>
                          <a:latin typeface="Public Sans Light"/>
                        </a:rPr>
                        <a:t>Cleaning</a:t>
                      </a:r>
                    </a:p>
                    <a:p>
                      <a:pPr marL="171450" marR="0" lvl="0" indent="-171450" algn="l">
                        <a:spcBef>
                          <a:spcPts val="0"/>
                        </a:spcBef>
                        <a:spcAft>
                          <a:spcPts val="600"/>
                        </a:spcAft>
                        <a:buClr>
                          <a:srgbClr val="FF0000"/>
                        </a:buClr>
                        <a:buSzTx/>
                        <a:buFont typeface="Arial" panose="020B0604020202020204" pitchFamily="34" charset="0"/>
                        <a:buChar char="•"/>
                      </a:pPr>
                      <a:r>
                        <a:rPr lang="en-AU" sz="1100" b="0" i="0" u="none" strike="noStrike" noProof="0" dirty="0">
                          <a:solidFill>
                            <a:schemeClr val="tx1"/>
                          </a:solidFill>
                          <a:latin typeface="Public Sans Light"/>
                        </a:rPr>
                        <a:t>External cleaning (outside hospital entrances, courtyards, loading docks, windows, gardens, external graffiti removal (pending on volume), tree leaf/pod cleaning, cleaning of seated areas to remove bird droppings). </a:t>
                      </a:r>
                      <a:r>
                        <a:rPr lang="en-AU" sz="1100" b="0" i="0" u="none" strike="noStrike" noProof="0" dirty="0">
                          <a:solidFill>
                            <a:srgbClr val="22272B"/>
                          </a:solidFill>
                          <a:latin typeface="Public Sans Light"/>
                        </a:rPr>
                        <a:t>General Services will continue to oversee the coordination of external cleaning contractors. The Local Health District (LHD) will remain responsible for coordinating and managing and processing payments. </a:t>
                      </a:r>
                      <a:endParaRPr lang="en-US" sz="1100" b="1" i="0" u="none" strike="noStrike" noProof="0" dirty="0">
                        <a:solidFill>
                          <a:srgbClr val="22272B"/>
                        </a:solidFill>
                        <a:latin typeface="Public Sans Light"/>
                      </a:endParaRPr>
                    </a:p>
                    <a:p>
                      <a:pPr marL="171450" lvl="0" indent="-171450">
                        <a:spcBef>
                          <a:spcPts val="0"/>
                        </a:spcBef>
                        <a:spcAft>
                          <a:spcPts val="600"/>
                        </a:spcAft>
                        <a:buClr>
                          <a:srgbClr val="FF0000"/>
                        </a:buClr>
                        <a:buSzTx/>
                        <a:buFont typeface="Arial" panose="020B0604020202020204" pitchFamily="34" charset="0"/>
                        <a:buChar char="•"/>
                      </a:pPr>
                      <a:r>
                        <a:rPr lang="en-AU" sz="1100" b="0" i="0" u="none" strike="noStrike" noProof="0" dirty="0">
                          <a:solidFill>
                            <a:schemeClr val="tx1"/>
                          </a:solidFill>
                          <a:latin typeface="Public Sans Light"/>
                        </a:rPr>
                        <a:t>External and internal high windows cleaned by external contractor.</a:t>
                      </a:r>
                      <a:endParaRPr lang="en-US" sz="1100" b="1" i="0" u="none" strike="noStrike" noProof="0" dirty="0">
                        <a:solidFill>
                          <a:srgbClr val="FFFFFF"/>
                        </a:solidFill>
                        <a:latin typeface="Public Sans Light"/>
                      </a:endParaRPr>
                    </a:p>
                    <a:p>
                      <a:pPr marL="171450" lvl="0" indent="-171450">
                        <a:spcBef>
                          <a:spcPts val="0"/>
                        </a:spcBef>
                        <a:spcAft>
                          <a:spcPts val="600"/>
                        </a:spcAft>
                        <a:buClr>
                          <a:srgbClr val="FF0000"/>
                        </a:buClr>
                        <a:buSzTx/>
                        <a:buFont typeface="Arial" panose="020B0604020202020204" pitchFamily="34" charset="0"/>
                        <a:buChar char="•"/>
                      </a:pPr>
                      <a:r>
                        <a:rPr lang="en-AU" sz="1100" b="0" i="0" u="none" strike="noStrike" noProof="0" dirty="0">
                          <a:solidFill>
                            <a:schemeClr val="tx1"/>
                          </a:solidFill>
                          <a:latin typeface="Public Sans Light"/>
                        </a:rPr>
                        <a:t>Staff and public carparks</a:t>
                      </a:r>
                      <a:endParaRPr lang="en-US" sz="1100" b="1" i="0" u="none" strike="noStrike" noProof="0" dirty="0">
                        <a:solidFill>
                          <a:srgbClr val="FFFFFF"/>
                        </a:solidFill>
                        <a:latin typeface="Public Sans Light"/>
                      </a:endParaRPr>
                    </a:p>
                    <a:p>
                      <a:pPr marL="171450" lvl="0" indent="-171450">
                        <a:spcBef>
                          <a:spcPts val="0"/>
                        </a:spcBef>
                        <a:spcAft>
                          <a:spcPts val="600"/>
                        </a:spcAft>
                        <a:buClr>
                          <a:srgbClr val="FF0000"/>
                        </a:buClr>
                        <a:buSzTx/>
                        <a:buFont typeface="Arial" panose="020B0604020202020204" pitchFamily="34" charset="0"/>
                        <a:buChar char="•"/>
                      </a:pPr>
                      <a:r>
                        <a:rPr lang="en-AU" sz="1100" b="0" i="0" u="none" strike="noStrike" noProof="0" dirty="0">
                          <a:solidFill>
                            <a:schemeClr val="tx1"/>
                          </a:solidFill>
                          <a:latin typeface="Public Sans Light"/>
                        </a:rPr>
                        <a:t>Plant rooms and Engineering workshops</a:t>
                      </a:r>
                      <a:endParaRPr lang="en-US" sz="1100" b="1" i="0" u="none" strike="noStrike" noProof="0" dirty="0">
                        <a:solidFill>
                          <a:srgbClr val="FFFFFF"/>
                        </a:solidFill>
                        <a:latin typeface="Public Sans Light"/>
                      </a:endParaRPr>
                    </a:p>
                    <a:p>
                      <a:pPr marL="171450" lvl="0" indent="-171450">
                        <a:spcBef>
                          <a:spcPts val="0"/>
                        </a:spcBef>
                        <a:spcAft>
                          <a:spcPts val="600"/>
                        </a:spcAft>
                        <a:buClr>
                          <a:srgbClr val="FF0000"/>
                        </a:buClr>
                        <a:buSzTx/>
                        <a:buFont typeface="Arial" panose="020B0604020202020204" pitchFamily="34" charset="0"/>
                        <a:buChar char="•"/>
                      </a:pPr>
                      <a:r>
                        <a:rPr lang="en-AU" sz="1100" b="0" i="0" u="none" strike="noStrike" noProof="0" dirty="0">
                          <a:solidFill>
                            <a:schemeClr val="tx1"/>
                          </a:solidFill>
                          <a:latin typeface="Public Sans Light"/>
                        </a:rPr>
                        <a:t>Waste Contract management (operational interface with external waste providers in-scope)</a:t>
                      </a:r>
                      <a:endParaRPr lang="en-US" sz="1100" b="1" i="0" u="none" strike="noStrike" noProof="0" dirty="0">
                        <a:solidFill>
                          <a:srgbClr val="FFFFFF"/>
                        </a:solidFill>
                        <a:latin typeface="Public Sans Light"/>
                      </a:endParaRPr>
                    </a:p>
                    <a:p>
                      <a:pPr marL="171450" lvl="0" indent="-171450">
                        <a:spcBef>
                          <a:spcPts val="0"/>
                        </a:spcBef>
                        <a:spcAft>
                          <a:spcPts val="600"/>
                        </a:spcAft>
                        <a:buClr>
                          <a:srgbClr val="FF0000"/>
                        </a:buClr>
                        <a:buSzTx/>
                        <a:buFont typeface="Arial" panose="020B0604020202020204" pitchFamily="34" charset="0"/>
                        <a:buChar char="•"/>
                      </a:pPr>
                      <a:r>
                        <a:rPr lang="en-AU" sz="1100" b="0" i="0" u="none" strike="noStrike" noProof="0" dirty="0">
                          <a:solidFill>
                            <a:schemeClr val="tx1"/>
                          </a:solidFill>
                          <a:latin typeface="Public Sans Light"/>
                        </a:rPr>
                        <a:t>Mail Services </a:t>
                      </a:r>
                      <a:endParaRPr lang="en-US" sz="1100" b="1" i="0" u="none" strike="noStrike" noProof="0" dirty="0">
                        <a:solidFill>
                          <a:srgbClr val="FFFFFF"/>
                        </a:solidFill>
                        <a:latin typeface="Public Sans Light"/>
                      </a:endParaRPr>
                    </a:p>
                    <a:p>
                      <a:pPr marL="171450" lvl="0" indent="-171450">
                        <a:spcBef>
                          <a:spcPts val="0"/>
                        </a:spcBef>
                        <a:spcAft>
                          <a:spcPts val="600"/>
                        </a:spcAft>
                        <a:buClr>
                          <a:srgbClr val="FF0000"/>
                        </a:buClr>
                        <a:buSzTx/>
                        <a:buFont typeface="Arial" panose="020B0604020202020204" pitchFamily="34" charset="0"/>
                        <a:buChar char="•"/>
                      </a:pPr>
                      <a:r>
                        <a:rPr lang="en-US" sz="1100" b="0" i="0" u="none" strike="noStrike" noProof="0" dirty="0">
                          <a:solidFill>
                            <a:schemeClr val="tx1"/>
                          </a:solidFill>
                          <a:latin typeface="Public Sans Light"/>
                        </a:rPr>
                        <a:t>Mortuary holding room is cleaned by HSA</a:t>
                      </a:r>
                      <a:endParaRPr lang="en-AU" sz="1100" b="0" i="0" u="none" strike="noStrike" noProof="0" dirty="0">
                        <a:solidFill>
                          <a:schemeClr val="tx1"/>
                        </a:solidFill>
                        <a:latin typeface="Public Sans Light"/>
                      </a:endParaRPr>
                    </a:p>
                    <a:p>
                      <a:pPr marL="171450" lvl="0" indent="-171450" algn="l">
                        <a:spcAft>
                          <a:spcPts val="600"/>
                        </a:spcAft>
                        <a:buClr>
                          <a:srgbClr val="FF0000"/>
                        </a:buClr>
                        <a:buSzTx/>
                        <a:buFont typeface="Arial" panose="020B0604020202020204" pitchFamily="34" charset="0"/>
                        <a:buChar char="•"/>
                      </a:pPr>
                      <a:r>
                        <a:rPr lang="en-AU" sz="1100" b="0" i="0" u="none" strike="noStrike" noProof="0" dirty="0">
                          <a:solidFill>
                            <a:schemeClr val="tx1"/>
                          </a:solidFill>
                          <a:latin typeface="Public Sans Light"/>
                        </a:rPr>
                        <a:t>Mental Health Unit – has HSA servicing the facility and providing a cleaning service internal of the mental health facility. </a:t>
                      </a:r>
                      <a:endParaRPr lang="en-US" sz="1100" b="1" i="0" u="none" strike="noStrike" noProof="0" dirty="0">
                        <a:solidFill>
                          <a:schemeClr val="tx1"/>
                        </a:solidFill>
                        <a:latin typeface="Public Sans Light"/>
                      </a:endParaRPr>
                    </a:p>
                    <a:p>
                      <a:pPr marL="171450" lvl="0" indent="-171450" algn="l">
                        <a:spcAft>
                          <a:spcPts val="600"/>
                        </a:spcAft>
                        <a:buClr>
                          <a:srgbClr val="FF0000"/>
                        </a:buClr>
                        <a:buSzTx/>
                        <a:buFont typeface="Arial" panose="020B0604020202020204" pitchFamily="34" charset="0"/>
                        <a:buChar char="•"/>
                      </a:pPr>
                      <a:r>
                        <a:rPr lang="en-AU" sz="1100" b="0" i="0" u="none" strike="noStrike" noProof="0" dirty="0">
                          <a:solidFill>
                            <a:schemeClr val="tx1"/>
                          </a:solidFill>
                        </a:rPr>
                        <a:t>Carpet cleaning by external contractor co-ordinated by Cleaning Staff. Obtain quotes, process purchase requisition and pay invoice</a:t>
                      </a:r>
                      <a:endParaRPr lang="en-AU" sz="1100" b="0" i="0" u="none" strike="noStrike" noProof="0" dirty="0">
                        <a:solidFill>
                          <a:schemeClr val="tx1"/>
                        </a:solidFill>
                        <a:latin typeface="Public Sans Light"/>
                      </a:endParaRPr>
                    </a:p>
                    <a:p>
                      <a:pPr marL="171450" lvl="0" indent="-171450">
                        <a:spcAft>
                          <a:spcPts val="600"/>
                        </a:spcAft>
                        <a:buClr>
                          <a:srgbClr val="FF0000"/>
                        </a:buClr>
                        <a:buFont typeface="Arial" panose="020B0604020202020204" pitchFamily="34" charset="0"/>
                        <a:buChar char="•"/>
                      </a:pPr>
                      <a:r>
                        <a:rPr lang="en-AU" sz="1100" b="0" i="0" u="none" strike="noStrike" noProof="0" dirty="0">
                          <a:solidFill>
                            <a:schemeClr val="tx1"/>
                          </a:solidFill>
                        </a:rPr>
                        <a:t>'External Pest control contractor - place order/ process purchase requisition and pay invoice, including the maintenance of the Pest register</a:t>
                      </a:r>
                      <a:endParaRPr lang="en-AU" sz="1100" b="0" i="0" u="none" strike="noStrike" noProof="0" dirty="0">
                        <a:solidFill>
                          <a:schemeClr val="tx1"/>
                        </a:solidFill>
                        <a:latin typeface="+mn-lt"/>
                      </a:endParaRPr>
                    </a:p>
                    <a:p>
                      <a:pPr marL="171450" lvl="0" indent="-171450">
                        <a:spcAft>
                          <a:spcPts val="600"/>
                        </a:spcAft>
                        <a:buClr>
                          <a:srgbClr val="FF0000"/>
                        </a:buClr>
                        <a:buFont typeface="Arial" panose="020B0604020202020204" pitchFamily="34" charset="0"/>
                        <a:buChar char="•"/>
                      </a:pPr>
                      <a:r>
                        <a:rPr lang="en-US" sz="1100" b="0" i="0" u="none" strike="noStrike" noProof="0" dirty="0">
                          <a:solidFill>
                            <a:schemeClr val="tx1"/>
                          </a:solidFill>
                          <a:highlight>
                            <a:srgbClr val="E7EAEC"/>
                          </a:highlight>
                          <a:latin typeface="+mn-lt"/>
                        </a:rPr>
                        <a:t>H.S.A. attends to flags</a:t>
                      </a:r>
                      <a:endParaRPr lang="en-AU" sz="1100" b="0" i="0" u="none" strike="noStrike" noProof="0" dirty="0">
                        <a:solidFill>
                          <a:schemeClr val="tx1"/>
                        </a:solidFill>
                        <a:highlight>
                          <a:srgbClr val="E7EAEC"/>
                        </a:highlight>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171450" lvl="0" indent="-171450">
                        <a:spcAft>
                          <a:spcPts val="600"/>
                        </a:spcAft>
                        <a:buClr>
                          <a:srgbClr val="FF0000"/>
                        </a:buClr>
                        <a:buFont typeface="Arial" panose="020B0604020202020204" pitchFamily="34" charset="0"/>
                        <a:buChar char="•"/>
                      </a:pPr>
                      <a:r>
                        <a:rPr lang="en-AU" sz="1100" b="0" i="0" u="none" strike="noStrike" noProof="0" dirty="0">
                          <a:solidFill>
                            <a:schemeClr val="tx1"/>
                          </a:solidFill>
                          <a:latin typeface="Public Sans Light"/>
                        </a:rPr>
                        <a:t>Oxygen / gas ordering </a:t>
                      </a:r>
                      <a:endParaRPr lang="en-US" sz="1100" b="1" i="0" u="none" strike="noStrike" noProof="0" dirty="0">
                        <a:solidFill>
                          <a:srgbClr val="FFFFFF"/>
                        </a:solidFill>
                        <a:latin typeface="Public Sans Light"/>
                      </a:endParaRPr>
                    </a:p>
                    <a:p>
                      <a:pPr marL="171450" lvl="0" indent="-171450">
                        <a:spcAft>
                          <a:spcPts val="600"/>
                        </a:spcAft>
                        <a:buClr>
                          <a:srgbClr val="FF0000"/>
                        </a:buClr>
                        <a:buFont typeface="Arial" panose="020B0604020202020204" pitchFamily="34" charset="0"/>
                        <a:buChar char="•"/>
                      </a:pPr>
                      <a:r>
                        <a:rPr lang="en-AU" sz="1100" b="0" i="0" u="none" strike="noStrike" noProof="0" dirty="0">
                          <a:solidFill>
                            <a:schemeClr val="tx1"/>
                          </a:solidFill>
                          <a:latin typeface="Public Sans Light"/>
                        </a:rPr>
                        <a:t>Operating Theatres -between cases is done by operating assistants</a:t>
                      </a:r>
                    </a:p>
                    <a:p>
                      <a:pPr marL="171450" lvl="0" indent="-171450">
                        <a:spcAft>
                          <a:spcPts val="600"/>
                        </a:spcAft>
                        <a:buClr>
                          <a:srgbClr val="FF0000"/>
                        </a:buClr>
                        <a:buFont typeface="Arial" panose="020B0604020202020204" pitchFamily="34" charset="0"/>
                        <a:buChar char="•"/>
                      </a:pPr>
                      <a:r>
                        <a:rPr lang="en-US" sz="1100" b="0" i="0" u="none" strike="noStrike" noProof="0" dirty="0">
                          <a:solidFill>
                            <a:schemeClr val="tx1"/>
                          </a:solidFill>
                          <a:latin typeface="Public Sans Light"/>
                        </a:rPr>
                        <a:t>Xray department cleaned by HSA  </a:t>
                      </a:r>
                      <a:endParaRPr lang="en-AU" sz="1100" b="0" i="0" u="none" strike="noStrike" noProof="0" dirty="0">
                        <a:solidFill>
                          <a:schemeClr val="tx1"/>
                        </a:solidFill>
                        <a:latin typeface="Public Sans Light"/>
                      </a:endParaRPr>
                    </a:p>
                    <a:p>
                      <a:pPr marL="171450" lvl="0" indent="-171450">
                        <a:spcAft>
                          <a:spcPts val="600"/>
                        </a:spcAft>
                        <a:buClr>
                          <a:srgbClr val="FF0000"/>
                        </a:buClr>
                        <a:buFont typeface="Arial" panose="020B0604020202020204" pitchFamily="34" charset="0"/>
                        <a:buChar char="•"/>
                      </a:pPr>
                      <a:r>
                        <a:rPr lang="en-US" sz="1100" b="0" i="0" u="none" strike="noStrike" noProof="0" dirty="0">
                          <a:solidFill>
                            <a:schemeClr val="tx1"/>
                          </a:solidFill>
                          <a:latin typeface="Public Sans Light"/>
                        </a:rPr>
                        <a:t>Nightshift HSA role performs terminal / bed cleans</a:t>
                      </a:r>
                    </a:p>
                    <a:p>
                      <a:pPr marL="171450" marR="0" lvl="0" indent="-171450" algn="l">
                        <a:lnSpc>
                          <a:spcPct val="100000"/>
                        </a:lnSpc>
                        <a:spcBef>
                          <a:spcPts val="0"/>
                        </a:spcBef>
                        <a:spcAft>
                          <a:spcPts val="600"/>
                        </a:spcAft>
                        <a:buClr>
                          <a:srgbClr val="FF0000"/>
                        </a:buClr>
                        <a:buFont typeface="Arial" panose="020B0604020202020204" pitchFamily="34" charset="0"/>
                        <a:buChar char="•"/>
                      </a:pPr>
                      <a:r>
                        <a:rPr lang="en-AU" sz="1100" b="0" i="0" u="none" strike="noStrike" noProof="0" dirty="0">
                          <a:solidFill>
                            <a:schemeClr val="tx1"/>
                          </a:solidFill>
                          <a:latin typeface="Public Sans Light"/>
                        </a:rPr>
                        <a:t>Cleaning and removal of sanitary bins </a:t>
                      </a:r>
                      <a:endParaRPr lang="en-US" sz="1100" b="1" i="0" u="none" strike="noStrike" noProof="0" dirty="0">
                        <a:solidFill>
                          <a:srgbClr val="FFFFFF"/>
                        </a:solidFill>
                        <a:latin typeface="Public Sans Light"/>
                      </a:endParaRPr>
                    </a:p>
                    <a:p>
                      <a:pPr marL="171450" marR="0" lvl="0" indent="-171450" algn="l">
                        <a:lnSpc>
                          <a:spcPct val="100000"/>
                        </a:lnSpc>
                        <a:spcBef>
                          <a:spcPts val="0"/>
                        </a:spcBef>
                        <a:spcAft>
                          <a:spcPts val="600"/>
                        </a:spcAft>
                        <a:buClr>
                          <a:srgbClr val="FF0000"/>
                        </a:buClr>
                        <a:buFont typeface="Arial" panose="020B0604020202020204" pitchFamily="34" charset="0"/>
                        <a:buChar char="•"/>
                      </a:pPr>
                      <a:r>
                        <a:rPr lang="en-AU" sz="1100" b="0" i="0" u="none" strike="noStrike" noProof="0" dirty="0">
                          <a:solidFill>
                            <a:schemeClr val="tx1"/>
                          </a:solidFill>
                          <a:latin typeface="Public Sans Light"/>
                        </a:rPr>
                        <a:t>Redevelopment commissioning project cleans </a:t>
                      </a:r>
                    </a:p>
                    <a:p>
                      <a:pPr marL="171450" marR="0" lvl="0" indent="-171450" algn="l">
                        <a:lnSpc>
                          <a:spcPct val="100000"/>
                        </a:lnSpc>
                        <a:spcBef>
                          <a:spcPts val="0"/>
                        </a:spcBef>
                        <a:spcAft>
                          <a:spcPts val="600"/>
                        </a:spcAft>
                        <a:buClr>
                          <a:srgbClr val="FF0000"/>
                        </a:buClr>
                        <a:buFont typeface="Arial" panose="020B0604020202020204" pitchFamily="34" charset="0"/>
                        <a:buChar char="•"/>
                      </a:pPr>
                      <a:r>
                        <a:rPr lang="en-AU" sz="1100" b="0" i="0" u="none" strike="noStrike" noProof="0" dirty="0">
                          <a:solidFill>
                            <a:schemeClr val="tx1"/>
                          </a:solidFill>
                          <a:latin typeface="Public Sans Light"/>
                        </a:rPr>
                        <a:t>Bed screens are purchased by the wards </a:t>
                      </a:r>
                    </a:p>
                    <a:p>
                      <a:pPr marL="171450" marR="0" lvl="0" indent="-171450" algn="l">
                        <a:lnSpc>
                          <a:spcPct val="100000"/>
                        </a:lnSpc>
                        <a:spcBef>
                          <a:spcPts val="0"/>
                        </a:spcBef>
                        <a:spcAft>
                          <a:spcPts val="600"/>
                        </a:spcAft>
                        <a:buClr>
                          <a:srgbClr val="FF0000"/>
                        </a:buClr>
                        <a:buFont typeface="Arial" panose="020B0604020202020204" pitchFamily="34" charset="0"/>
                        <a:buChar char="•"/>
                      </a:pPr>
                      <a:r>
                        <a:rPr lang="en-US" sz="1100" b="0" i="0" u="none" strike="noStrike" noProof="0" dirty="0">
                          <a:solidFill>
                            <a:schemeClr val="tx1"/>
                          </a:solidFill>
                          <a:latin typeface="Public Sans Light"/>
                        </a:rPr>
                        <a:t>Two Way Radio license will not transition, due to the other services and disaster utilization.</a:t>
                      </a:r>
                    </a:p>
                    <a:p>
                      <a:pPr marL="171450" marR="0" lvl="0" indent="-171450" algn="l">
                        <a:lnSpc>
                          <a:spcPct val="100000"/>
                        </a:lnSpc>
                        <a:spcBef>
                          <a:spcPts val="0"/>
                        </a:spcBef>
                        <a:spcAft>
                          <a:spcPts val="600"/>
                        </a:spcAft>
                        <a:buClr>
                          <a:srgbClr val="FF0000"/>
                        </a:buClr>
                        <a:buFont typeface="Arial" panose="020B0604020202020204" pitchFamily="34" charset="0"/>
                        <a:buChar char="•"/>
                      </a:pPr>
                      <a:r>
                        <a:rPr lang="en-US" sz="1100" b="0" i="0" u="none" strike="noStrike" noProof="0" dirty="0">
                          <a:solidFill>
                            <a:schemeClr val="tx1"/>
                          </a:solidFill>
                          <a:latin typeface="Public Sans Light"/>
                        </a:rPr>
                        <a:t>Dental equipment cleaned by Dental Staff </a:t>
                      </a:r>
                    </a:p>
                    <a:p>
                      <a:pPr marL="171450" marR="0" lvl="0" indent="-171450" algn="l">
                        <a:lnSpc>
                          <a:spcPct val="100000"/>
                        </a:lnSpc>
                        <a:spcBef>
                          <a:spcPts val="0"/>
                        </a:spcBef>
                        <a:spcAft>
                          <a:spcPts val="600"/>
                        </a:spcAft>
                        <a:buClr>
                          <a:srgbClr val="FF0000"/>
                        </a:buClr>
                        <a:buFont typeface="Arial" panose="020B0604020202020204" pitchFamily="34" charset="0"/>
                        <a:buChar char="•"/>
                      </a:pPr>
                      <a:r>
                        <a:rPr lang="en-US" sz="1100" b="0" i="0" u="none" strike="noStrike" noProof="0" dirty="0">
                          <a:solidFill>
                            <a:schemeClr val="tx1"/>
                          </a:solidFill>
                        </a:rPr>
                        <a:t>Cleaning of air mattress following Nurse/ Clinician stripping bed of linen – air mattress transport out of scope HSA role.</a:t>
                      </a:r>
                      <a:endParaRPr lang="en-US" sz="1100" b="0" i="0" u="none" strike="noStrike" noProof="0" dirty="0">
                        <a:solidFill>
                          <a:schemeClr val="tx1"/>
                        </a:solidFill>
                        <a:latin typeface="Public Sans Light"/>
                      </a:endParaRPr>
                    </a:p>
                    <a:p>
                      <a:pPr marL="171450" marR="0" lvl="0" indent="-171450" algn="l">
                        <a:lnSpc>
                          <a:spcPct val="100000"/>
                        </a:lnSpc>
                        <a:spcBef>
                          <a:spcPts val="0"/>
                        </a:spcBef>
                        <a:spcAft>
                          <a:spcPts val="600"/>
                        </a:spcAft>
                        <a:buClr>
                          <a:srgbClr val="FF0000"/>
                        </a:buClr>
                        <a:buFont typeface="Arial" panose="020B0604020202020204" pitchFamily="34" charset="0"/>
                        <a:buChar char="•"/>
                      </a:pPr>
                      <a:r>
                        <a:rPr lang="en-US" sz="1100" b="0" i="0" u="none" strike="noStrike" noProof="0" dirty="0">
                          <a:solidFill>
                            <a:schemeClr val="tx1"/>
                          </a:solidFill>
                        </a:rPr>
                        <a:t>Clean external Graffiti</a:t>
                      </a:r>
                    </a:p>
                    <a:p>
                      <a:pPr marL="171450" marR="0" lvl="0" indent="-171450" algn="l">
                        <a:lnSpc>
                          <a:spcPct val="100000"/>
                        </a:lnSpc>
                        <a:spcBef>
                          <a:spcPts val="0"/>
                        </a:spcBef>
                        <a:spcAft>
                          <a:spcPts val="600"/>
                        </a:spcAft>
                        <a:buClr>
                          <a:srgbClr val="FF0000"/>
                        </a:buClr>
                        <a:buFont typeface="Arial" panose="020B0604020202020204" pitchFamily="34" charset="0"/>
                        <a:buChar char="•"/>
                      </a:pPr>
                      <a:r>
                        <a:rPr lang="en-US" sz="1100" b="0" i="0" u="none" strike="noStrike" noProof="0" dirty="0">
                          <a:solidFill>
                            <a:schemeClr val="tx1"/>
                          </a:solidFill>
                          <a:latin typeface="Public Sans Light"/>
                        </a:rPr>
                        <a:t>External Gurney (pressure spray) works on outside paths and areas</a:t>
                      </a:r>
                      <a:endParaRPr lang="en-US" sz="1100" b="0" i="0" u="none" strike="noStrike" noProof="0" dirty="0">
                        <a:solidFill>
                          <a:schemeClr val="tx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2182367123"/>
                  </a:ext>
                </a:extLst>
              </a:tr>
            </a:tbl>
          </a:graphicData>
        </a:graphic>
      </p:graphicFrame>
      <p:sp>
        <p:nvSpPr>
          <p:cNvPr id="3" name="Rectangle 2">
            <a:extLst>
              <a:ext uri="{FF2B5EF4-FFF2-40B4-BE49-F238E27FC236}">
                <a16:creationId xmlns:a16="http://schemas.microsoft.com/office/drawing/2014/main" id="{A9FAC242-D0EF-956F-563D-2A256257341C}"/>
              </a:ext>
            </a:extLst>
          </p:cNvPr>
          <p:cNvSpPr/>
          <p:nvPr/>
        </p:nvSpPr>
        <p:spPr>
          <a:xfrm>
            <a:off x="7662003" y="433113"/>
            <a:ext cx="3109029" cy="43088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marL="0" marR="0" lvl="0" indent="0" algn="ctr" defTabSz="609585"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srgbClr val="FFFFFF"/>
                </a:solidFill>
                <a:effectLst/>
                <a:uLnTx/>
                <a:uFillTx/>
                <a:latin typeface="Public Sans Light"/>
                <a:ea typeface="+mn-ea"/>
                <a:cs typeface="+mn-cs"/>
              </a:rPr>
              <a:t>Revised by MNCLD </a:t>
            </a:r>
            <a:endParaRPr kumimoji="0" lang="en-AU" sz="2400" b="0" i="0" u="none" strike="noStrike" kern="1200" cap="none" spc="0" normalizeH="0" baseline="0" noProof="0" dirty="0">
              <a:ln>
                <a:noFill/>
              </a:ln>
              <a:solidFill>
                <a:srgbClr val="FFFFFF"/>
              </a:solidFill>
              <a:effectLst/>
              <a:uLnTx/>
              <a:uFillTx/>
              <a:latin typeface="Public Sans Light"/>
              <a:ea typeface="+mn-ea"/>
              <a:cs typeface="+mn-cs"/>
            </a:endParaRPr>
          </a:p>
        </p:txBody>
      </p:sp>
      <p:sp>
        <p:nvSpPr>
          <p:cNvPr id="8" name="TextBox 7">
            <a:extLst>
              <a:ext uri="{FF2B5EF4-FFF2-40B4-BE49-F238E27FC236}">
                <a16:creationId xmlns:a16="http://schemas.microsoft.com/office/drawing/2014/main" id="{6AD54367-8CE7-F4B9-1B3A-DB5F438485E5}"/>
              </a:ext>
            </a:extLst>
          </p:cNvPr>
          <p:cNvSpPr txBox="1"/>
          <p:nvPr/>
        </p:nvSpPr>
        <p:spPr>
          <a:xfrm rot="19752165">
            <a:off x="3004455" y="3430004"/>
            <a:ext cx="5213268" cy="1015663"/>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AU" sz="6000" b="0" i="0" u="none" strike="noStrike" kern="0" cap="none" spc="0" normalizeH="0" baseline="0" noProof="0" dirty="0">
                <a:ln>
                  <a:noFill/>
                </a:ln>
                <a:solidFill>
                  <a:srgbClr val="22272B">
                    <a:lumMod val="50000"/>
                    <a:lumOff val="50000"/>
                    <a:alpha val="39000"/>
                  </a:srgbClr>
                </a:solidFill>
                <a:effectLst/>
                <a:uLnTx/>
                <a:uFillTx/>
              </a:rPr>
              <a:t>DRAFT</a:t>
            </a:r>
          </a:p>
        </p:txBody>
      </p:sp>
    </p:spTree>
    <p:extLst>
      <p:ext uri="{BB962C8B-B14F-4D97-AF65-F5344CB8AC3E}">
        <p14:creationId xmlns:p14="http://schemas.microsoft.com/office/powerpoint/2010/main" val="349515107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EDABE514-273F-6F51-6A2B-D9DF97ED1C2C}"/>
              </a:ext>
            </a:extLst>
          </p:cNvPr>
          <p:cNvSpPr>
            <a:spLocks noGrp="1"/>
          </p:cNvSpPr>
          <p:nvPr>
            <p:ph type="ctrTitle"/>
          </p:nvPr>
        </p:nvSpPr>
        <p:spPr>
          <a:xfrm>
            <a:off x="359999" y="3600000"/>
            <a:ext cx="9125745" cy="2387600"/>
          </a:xfrm>
        </p:spPr>
        <p:txBody>
          <a:bodyPr/>
          <a:lstStyle/>
          <a:p>
            <a:r>
              <a:rPr lang="en-AU"/>
              <a:t>Scope of service  </a:t>
            </a:r>
          </a:p>
        </p:txBody>
      </p:sp>
      <p:sp>
        <p:nvSpPr>
          <p:cNvPr id="8" name="Text Placeholder 7">
            <a:extLst>
              <a:ext uri="{FF2B5EF4-FFF2-40B4-BE49-F238E27FC236}">
                <a16:creationId xmlns:a16="http://schemas.microsoft.com/office/drawing/2014/main" id="{63ED1545-5A13-C221-E351-52A572CEB6F7}"/>
              </a:ext>
            </a:extLst>
          </p:cNvPr>
          <p:cNvSpPr>
            <a:spLocks noGrp="1"/>
          </p:cNvSpPr>
          <p:nvPr>
            <p:ph type="body" sz="quarter" idx="10"/>
          </p:nvPr>
        </p:nvSpPr>
        <p:spPr/>
        <p:txBody>
          <a:bodyPr vert="horz" lIns="0" tIns="0" rIns="0" bIns="0" rtlCol="0" anchor="t">
            <a:noAutofit/>
          </a:bodyPr>
          <a:lstStyle/>
          <a:p>
            <a:r>
              <a:rPr lang="en-AU" dirty="0"/>
              <a:t>Coffs Harbour Hospital – Tranche 2</a:t>
            </a:r>
          </a:p>
        </p:txBody>
      </p:sp>
      <p:sp>
        <p:nvSpPr>
          <p:cNvPr id="5" name="Footer Placeholder 4">
            <a:extLst>
              <a:ext uri="{FF2B5EF4-FFF2-40B4-BE49-F238E27FC236}">
                <a16:creationId xmlns:a16="http://schemas.microsoft.com/office/drawing/2014/main" id="{49F82716-5ECB-1122-B96B-8B58EE8F95A4}"/>
              </a:ext>
            </a:extLst>
          </p:cNvPr>
          <p:cNvSpPr>
            <a:spLocks noGrp="1"/>
          </p:cNvSpPr>
          <p:nvPr>
            <p:ph type="ftr" sz="quarter" idx="3"/>
          </p:nvPr>
        </p:nvSpPr>
        <p:spPr/>
        <p:txBody>
          <a:bodyPr/>
          <a:lstStyle/>
          <a:p>
            <a:r>
              <a:rPr lang="en-US"/>
              <a:t>HealthShare NSW</a:t>
            </a:r>
            <a:endParaRPr lang="en-AU"/>
          </a:p>
        </p:txBody>
      </p:sp>
      <p:sp>
        <p:nvSpPr>
          <p:cNvPr id="6" name="Slide Number Placeholder 5">
            <a:extLst>
              <a:ext uri="{FF2B5EF4-FFF2-40B4-BE49-F238E27FC236}">
                <a16:creationId xmlns:a16="http://schemas.microsoft.com/office/drawing/2014/main" id="{F15D1DBB-26FE-4169-971A-26A3B66BAB08}"/>
              </a:ext>
            </a:extLst>
          </p:cNvPr>
          <p:cNvSpPr>
            <a:spLocks noGrp="1"/>
          </p:cNvSpPr>
          <p:nvPr>
            <p:ph type="sldNum" sz="quarter" idx="4294967295"/>
          </p:nvPr>
        </p:nvSpPr>
        <p:spPr>
          <a:xfrm>
            <a:off x="11701463" y="6443663"/>
            <a:ext cx="490537" cy="180975"/>
          </a:xfrm>
        </p:spPr>
        <p:txBody>
          <a:bodyPr/>
          <a:lstStyle/>
          <a:p>
            <a:fld id="{10A01DC5-1685-4615-8240-15192985C6A2}" type="slidenum">
              <a:rPr lang="en-AU" smtClean="0"/>
              <a:t>12</a:t>
            </a:fld>
            <a:endParaRPr lang="en-AU"/>
          </a:p>
        </p:txBody>
      </p:sp>
      <p:sp>
        <p:nvSpPr>
          <p:cNvPr id="4" name="Text Placeholder 8">
            <a:extLst>
              <a:ext uri="{FF2B5EF4-FFF2-40B4-BE49-F238E27FC236}">
                <a16:creationId xmlns:a16="http://schemas.microsoft.com/office/drawing/2014/main" id="{6C477D4A-8F51-758F-4EDE-747E44562468}"/>
              </a:ext>
            </a:extLst>
          </p:cNvPr>
          <p:cNvSpPr>
            <a:spLocks noGrp="1"/>
          </p:cNvSpPr>
          <p:nvPr>
            <p:ph type="body" sz="quarter" idx="11"/>
          </p:nvPr>
        </p:nvSpPr>
        <p:spPr>
          <a:xfrm>
            <a:off x="9178925" y="4071600"/>
            <a:ext cx="2778613" cy="2786400"/>
          </a:xfrm>
        </p:spPr>
        <p:txBody>
          <a:bodyPr/>
          <a:lstStyle/>
          <a:p>
            <a:r>
              <a:rPr lang="en-AU" dirty="0"/>
              <a:t>6</a:t>
            </a:r>
          </a:p>
        </p:txBody>
      </p:sp>
      <p:sp>
        <p:nvSpPr>
          <p:cNvPr id="2" name="TextBox 1">
            <a:extLst>
              <a:ext uri="{FF2B5EF4-FFF2-40B4-BE49-F238E27FC236}">
                <a16:creationId xmlns:a16="http://schemas.microsoft.com/office/drawing/2014/main" id="{733EBFFD-1F46-1C97-66AB-4021C50625FA}"/>
              </a:ext>
            </a:extLst>
          </p:cNvPr>
          <p:cNvSpPr txBox="1"/>
          <p:nvPr/>
        </p:nvSpPr>
        <p:spPr>
          <a:xfrm rot="19752165">
            <a:off x="1974298" y="3104692"/>
            <a:ext cx="5213268" cy="1015663"/>
          </a:xfrm>
          <a:prstGeom prst="rect">
            <a:avLst/>
          </a:prstGeom>
          <a:noFill/>
        </p:spPr>
        <p:txBody>
          <a:bodyPr wrap="square" rtlCol="0">
            <a:spAutoFit/>
          </a:bodyPr>
          <a:lstStyle/>
          <a:p>
            <a:pPr algn="ctr"/>
            <a:r>
              <a:rPr lang="en-AU" sz="6000" dirty="0">
                <a:solidFill>
                  <a:schemeClr val="bg2">
                    <a:lumMod val="50000"/>
                    <a:lumOff val="50000"/>
                    <a:alpha val="39000"/>
                  </a:schemeClr>
                </a:solidFill>
              </a:rPr>
              <a:t>DRAFT</a:t>
            </a:r>
          </a:p>
        </p:txBody>
      </p:sp>
    </p:spTree>
    <p:extLst>
      <p:ext uri="{BB962C8B-B14F-4D97-AF65-F5344CB8AC3E}">
        <p14:creationId xmlns:p14="http://schemas.microsoft.com/office/powerpoint/2010/main" val="348677939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E0CBCED-68D9-E6C1-1818-4CB05B98FA7F}"/>
            </a:ext>
          </a:extLst>
        </p:cNvPr>
        <p:cNvGrpSpPr/>
        <p:nvPr/>
      </p:nvGrpSpPr>
      <p:grpSpPr>
        <a:xfrm>
          <a:off x="0" y="0"/>
          <a:ext cx="0" cy="0"/>
          <a:chOff x="0" y="0"/>
          <a:chExt cx="0" cy="0"/>
        </a:xfrm>
      </p:grpSpPr>
      <p:sp>
        <p:nvSpPr>
          <p:cNvPr id="9" name="Title 8">
            <a:extLst>
              <a:ext uri="{FF2B5EF4-FFF2-40B4-BE49-F238E27FC236}">
                <a16:creationId xmlns:a16="http://schemas.microsoft.com/office/drawing/2014/main" id="{737BCB00-EB7F-88C1-BD26-BE1224A180C0}"/>
              </a:ext>
            </a:extLst>
          </p:cNvPr>
          <p:cNvSpPr>
            <a:spLocks noGrp="1"/>
          </p:cNvSpPr>
          <p:nvPr>
            <p:ph type="title"/>
          </p:nvPr>
        </p:nvSpPr>
        <p:spPr/>
        <p:txBody>
          <a:bodyPr/>
          <a:lstStyle/>
          <a:p>
            <a:r>
              <a:rPr lang="en-AU">
                <a:latin typeface="+mj-lt"/>
              </a:rPr>
              <a:t>In scope services</a:t>
            </a:r>
          </a:p>
        </p:txBody>
      </p:sp>
      <p:sp>
        <p:nvSpPr>
          <p:cNvPr id="5" name="Footer Placeholder 4">
            <a:extLst>
              <a:ext uri="{FF2B5EF4-FFF2-40B4-BE49-F238E27FC236}">
                <a16:creationId xmlns:a16="http://schemas.microsoft.com/office/drawing/2014/main" id="{3C943713-5993-8543-0261-7AD245DC7197}"/>
              </a:ext>
            </a:extLst>
          </p:cNvPr>
          <p:cNvSpPr>
            <a:spLocks noGrp="1"/>
          </p:cNvSpPr>
          <p:nvPr>
            <p:ph type="ftr" sz="quarter" idx="11"/>
          </p:nvPr>
        </p:nvSpPr>
        <p:spPr/>
        <p:txBody>
          <a:bodyPr/>
          <a:lstStyle/>
          <a:p>
            <a:r>
              <a:rPr lang="en-US"/>
              <a:t>HealthShare NSW</a:t>
            </a:r>
            <a:endParaRPr lang="en-AU"/>
          </a:p>
        </p:txBody>
      </p:sp>
      <p:sp>
        <p:nvSpPr>
          <p:cNvPr id="6" name="Slide Number Placeholder 5">
            <a:extLst>
              <a:ext uri="{FF2B5EF4-FFF2-40B4-BE49-F238E27FC236}">
                <a16:creationId xmlns:a16="http://schemas.microsoft.com/office/drawing/2014/main" id="{4C648888-9B48-4D42-9A11-5C1215AF2B79}"/>
              </a:ext>
            </a:extLst>
          </p:cNvPr>
          <p:cNvSpPr>
            <a:spLocks noGrp="1"/>
          </p:cNvSpPr>
          <p:nvPr>
            <p:ph type="sldNum" sz="quarter" idx="12"/>
          </p:nvPr>
        </p:nvSpPr>
        <p:spPr/>
        <p:txBody>
          <a:bodyPr/>
          <a:lstStyle/>
          <a:p>
            <a:fld id="{10A01DC5-1685-4615-8240-15192985C6A2}" type="slidenum">
              <a:rPr lang="en-AU" smtClean="0"/>
              <a:t>13</a:t>
            </a:fld>
            <a:endParaRPr lang="en-AU"/>
          </a:p>
        </p:txBody>
      </p:sp>
      <p:graphicFrame>
        <p:nvGraphicFramePr>
          <p:cNvPr id="10" name="Table 9">
            <a:extLst>
              <a:ext uri="{FF2B5EF4-FFF2-40B4-BE49-F238E27FC236}">
                <a16:creationId xmlns:a16="http://schemas.microsoft.com/office/drawing/2014/main" id="{790EAC5F-4827-9E6E-CB5B-6D61C9618ADB}"/>
              </a:ext>
            </a:extLst>
          </p:cNvPr>
          <p:cNvGraphicFramePr>
            <a:graphicFrameLocks noGrp="1"/>
          </p:cNvGraphicFramePr>
          <p:nvPr/>
        </p:nvGraphicFramePr>
        <p:xfrm>
          <a:off x="346085" y="2206625"/>
          <a:ext cx="11448000" cy="370840"/>
        </p:xfrm>
        <a:graphic>
          <a:graphicData uri="http://schemas.openxmlformats.org/drawingml/2006/table">
            <a:tbl>
              <a:tblPr firstRow="1" bandRow="1">
                <a:tableStyleId>{5C22544A-7EE6-4342-B048-85BDC9FD1C3A}</a:tableStyleId>
              </a:tblPr>
              <a:tblGrid>
                <a:gridCol w="5724000">
                  <a:extLst>
                    <a:ext uri="{9D8B030D-6E8A-4147-A177-3AD203B41FA5}">
                      <a16:colId xmlns:a16="http://schemas.microsoft.com/office/drawing/2014/main" val="3904827004"/>
                    </a:ext>
                  </a:extLst>
                </a:gridCol>
                <a:gridCol w="5724000">
                  <a:extLst>
                    <a:ext uri="{9D8B030D-6E8A-4147-A177-3AD203B41FA5}">
                      <a16:colId xmlns:a16="http://schemas.microsoft.com/office/drawing/2014/main" val="3245322699"/>
                    </a:ext>
                  </a:extLst>
                </a:gridCol>
              </a:tblGrid>
              <a:tr h="370840">
                <a:tc>
                  <a:txBody>
                    <a:bodyPr/>
                    <a:lstStyle/>
                    <a:p>
                      <a:pPr marL="285750" indent="-285750">
                        <a:spcAft>
                          <a:spcPts val="1200"/>
                        </a:spcAft>
                        <a:buClr>
                          <a:schemeClr val="tx2"/>
                        </a:buClr>
                        <a:buFont typeface="Wingdings 2" panose="05020102010507070707" pitchFamily="18" charset="2"/>
                        <a:buChar char=""/>
                      </a:pPr>
                      <a:endParaRPr lang="en-AU" sz="1600" b="0">
                        <a:solidFill>
                          <a:schemeClr val="tx1"/>
                        </a:solidFill>
                      </a:endParaRPr>
                    </a:p>
                  </a:txBody>
                  <a:tcPr>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pPr marL="285750" indent="-285750">
                        <a:spcAft>
                          <a:spcPts val="1200"/>
                        </a:spcAft>
                        <a:buClr>
                          <a:schemeClr val="tx2"/>
                        </a:buClr>
                        <a:buFont typeface="Wingdings 2" panose="05020102010507070707" pitchFamily="18" charset="2"/>
                        <a:buChar char="X"/>
                      </a:pPr>
                      <a:endParaRPr lang="en-AU" sz="1600" b="0">
                        <a:solidFill>
                          <a:schemeClr val="tx1"/>
                        </a:solidFill>
                      </a:endParaRPr>
                    </a:p>
                  </a:txBody>
                  <a:tcPr>
                    <a:lnL w="12700" cmpd="sng">
                      <a:noFill/>
                    </a:lnL>
                    <a:lnR w="12700" cmpd="sng">
                      <a:noFill/>
                    </a:lnR>
                    <a:lnT w="12700" cmpd="sng">
                      <a:noFill/>
                    </a:lnT>
                    <a:lnB w="381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2182367123"/>
                  </a:ext>
                </a:extLst>
              </a:tr>
            </a:tbl>
          </a:graphicData>
        </a:graphic>
      </p:graphicFrame>
      <p:sp>
        <p:nvSpPr>
          <p:cNvPr id="13" name="TextBox 12">
            <a:extLst>
              <a:ext uri="{FF2B5EF4-FFF2-40B4-BE49-F238E27FC236}">
                <a16:creationId xmlns:a16="http://schemas.microsoft.com/office/drawing/2014/main" id="{420F92AF-EBE2-BD8B-47F1-D62B86BF3BC4}"/>
              </a:ext>
            </a:extLst>
          </p:cNvPr>
          <p:cNvSpPr txBox="1"/>
          <p:nvPr/>
        </p:nvSpPr>
        <p:spPr>
          <a:xfrm>
            <a:off x="204341" y="1148832"/>
            <a:ext cx="10857785" cy="430887"/>
          </a:xfrm>
          <a:prstGeom prst="rect">
            <a:avLst/>
          </a:prstGeom>
          <a:noFill/>
        </p:spPr>
        <p:txBody>
          <a:bodyPr wrap="square" lIns="91440" tIns="45720" rIns="91440" bIns="45720" anchor="t">
            <a:spAutoFit/>
          </a:bodyPr>
          <a:lstStyle/>
          <a:p>
            <a:pPr>
              <a:defRPr/>
            </a:pPr>
            <a:r>
              <a:rPr kumimoji="0" lang="en-US" sz="2200" i="0" u="none" strike="noStrike" kern="1200" cap="none" spc="0" normalizeH="0" baseline="0" noProof="0">
                <a:ln>
                  <a:noFill/>
                </a:ln>
                <a:effectLst/>
                <a:uLnTx/>
                <a:uFillTx/>
                <a:latin typeface="Public Sans"/>
              </a:rPr>
              <a:t>The following services are in scope for the transition: </a:t>
            </a:r>
            <a:endParaRPr kumimoji="0" lang="en-AU" sz="2200" i="0" u="none" strike="noStrike" kern="1200" cap="none" spc="0" normalizeH="0" baseline="0" noProof="0">
              <a:ln>
                <a:noFill/>
              </a:ln>
              <a:effectLst/>
              <a:uLnTx/>
              <a:uFillTx/>
              <a:latin typeface="Public Sans"/>
            </a:endParaRPr>
          </a:p>
        </p:txBody>
      </p:sp>
      <p:graphicFrame>
        <p:nvGraphicFramePr>
          <p:cNvPr id="3" name="Table 2">
            <a:extLst>
              <a:ext uri="{FF2B5EF4-FFF2-40B4-BE49-F238E27FC236}">
                <a16:creationId xmlns:a16="http://schemas.microsoft.com/office/drawing/2014/main" id="{FCEFDE47-659F-FAB9-21FB-60C95D6C14F1}"/>
              </a:ext>
            </a:extLst>
          </p:cNvPr>
          <p:cNvGraphicFramePr>
            <a:graphicFrameLocks noGrp="1"/>
          </p:cNvGraphicFramePr>
          <p:nvPr/>
        </p:nvGraphicFramePr>
        <p:xfrm>
          <a:off x="192449" y="1594800"/>
          <a:ext cx="11601636" cy="4594860"/>
        </p:xfrm>
        <a:graphic>
          <a:graphicData uri="http://schemas.openxmlformats.org/drawingml/2006/table">
            <a:tbl>
              <a:tblPr firstRow="1" bandRow="1">
                <a:tableStyleId>{5C22544A-7EE6-4342-B048-85BDC9FD1C3A}</a:tableStyleId>
              </a:tblPr>
              <a:tblGrid>
                <a:gridCol w="5969105">
                  <a:extLst>
                    <a:ext uri="{9D8B030D-6E8A-4147-A177-3AD203B41FA5}">
                      <a16:colId xmlns:a16="http://schemas.microsoft.com/office/drawing/2014/main" val="3904827004"/>
                    </a:ext>
                  </a:extLst>
                </a:gridCol>
                <a:gridCol w="5632531">
                  <a:extLst>
                    <a:ext uri="{9D8B030D-6E8A-4147-A177-3AD203B41FA5}">
                      <a16:colId xmlns:a16="http://schemas.microsoft.com/office/drawing/2014/main" val="4058701685"/>
                    </a:ext>
                  </a:extLst>
                </a:gridCol>
              </a:tblGrid>
              <a:tr h="3752134">
                <a:tc>
                  <a:txBody>
                    <a:bodyPr/>
                    <a:lstStyle/>
                    <a:p>
                      <a:pPr marL="285750" indent="-285750">
                        <a:spcAft>
                          <a:spcPts val="900"/>
                        </a:spcAft>
                        <a:buClr>
                          <a:srgbClr val="00B050"/>
                        </a:buClr>
                        <a:buFont typeface="Wingdings,Sans-Serif" panose="05020102010507070707" pitchFamily="18" charset="2"/>
                        <a:buChar char="þ"/>
                      </a:pPr>
                      <a:r>
                        <a:rPr lang="en-AU" sz="1100" b="1" i="0" u="none" strike="noStrike" noProof="0" dirty="0">
                          <a:solidFill>
                            <a:schemeClr val="tx1"/>
                          </a:solidFill>
                          <a:latin typeface="Public Sans Light"/>
                        </a:rPr>
                        <a:t>Cleaning</a:t>
                      </a:r>
                      <a:endParaRPr lang="en-AU" sz="1100" b="0" i="0" u="none" strike="noStrike" noProof="0" dirty="0">
                        <a:solidFill>
                          <a:schemeClr val="tx1"/>
                        </a:solidFill>
                        <a:latin typeface="Public Sans Light"/>
                      </a:endParaRPr>
                    </a:p>
                    <a:p>
                      <a:pPr marL="358775" lvl="0" indent="-179070">
                        <a:spcAft>
                          <a:spcPts val="300"/>
                        </a:spcAft>
                        <a:buClr>
                          <a:srgbClr val="00B050"/>
                        </a:buClr>
                        <a:buFont typeface="Wingdings" panose="05000000000000000000" pitchFamily="2" charset="2"/>
                        <a:buChar char="§"/>
                      </a:pPr>
                      <a:r>
                        <a:rPr lang="en-AU" sz="1100" b="0" i="0" u="none" strike="noStrike" noProof="0" dirty="0">
                          <a:solidFill>
                            <a:schemeClr val="tx1"/>
                          </a:solidFill>
                          <a:latin typeface="Public Sans Light"/>
                        </a:rPr>
                        <a:t>Wards and departments including clinical, non-clinical and public areas/spaces including Community Health (Clinical Services Building) and Cancer Services / </a:t>
                      </a:r>
                      <a:r>
                        <a:rPr lang="en-AU" sz="1100" b="0" i="0" u="none" strike="noStrike" noProof="0" dirty="0" err="1">
                          <a:solidFill>
                            <a:schemeClr val="tx1"/>
                          </a:solidFill>
                          <a:latin typeface="Public Sans Light"/>
                        </a:rPr>
                        <a:t>Breastscreen</a:t>
                      </a:r>
                      <a:r>
                        <a:rPr lang="en-AU" sz="1100" b="0" i="0" u="none" strike="noStrike" noProof="0" dirty="0">
                          <a:solidFill>
                            <a:schemeClr val="tx1"/>
                          </a:solidFill>
                          <a:latin typeface="Public Sans Light"/>
                        </a:rPr>
                        <a:t> as per current workflows.</a:t>
                      </a:r>
                    </a:p>
                    <a:p>
                      <a:pPr marL="358775" lvl="0" indent="-179070">
                        <a:spcAft>
                          <a:spcPts val="300"/>
                        </a:spcAft>
                        <a:buClr>
                          <a:srgbClr val="00B050"/>
                        </a:buClr>
                        <a:buFont typeface="Wingdings" panose="05000000000000000000" pitchFamily="2" charset="2"/>
                        <a:buChar char="§"/>
                      </a:pPr>
                      <a:r>
                        <a:rPr lang="en-AU" sz="1100" b="0" i="0" u="none" strike="noStrike" noProof="0" dirty="0">
                          <a:solidFill>
                            <a:schemeClr val="tx1"/>
                          </a:solidFill>
                          <a:latin typeface="Public Sans Light"/>
                        </a:rPr>
                        <a:t>Cleaning of unoccupied spaces</a:t>
                      </a:r>
                    </a:p>
                    <a:p>
                      <a:pPr marL="358775" lvl="0" indent="-179070">
                        <a:spcBef>
                          <a:spcPts val="0"/>
                        </a:spcBef>
                        <a:spcAft>
                          <a:spcPts val="300"/>
                        </a:spcAft>
                        <a:buClr>
                          <a:srgbClr val="00B050"/>
                        </a:buClr>
                        <a:buFont typeface="Wingdings" panose="05000000000000000000" pitchFamily="2" charset="2"/>
                        <a:buChar char="§"/>
                      </a:pPr>
                      <a:r>
                        <a:rPr lang="en-AU" sz="1100" b="0" i="0" u="none" strike="noStrike" noProof="0" dirty="0">
                          <a:solidFill>
                            <a:schemeClr val="tx1"/>
                          </a:solidFill>
                          <a:latin typeface="Public Sans Light"/>
                        </a:rPr>
                        <a:t>CSSD – general cleaning by cleaning staff (CSSD machinery cleaned by inhouse CSSD staff)</a:t>
                      </a:r>
                      <a:endParaRPr lang="en-US" sz="1100" b="1" i="0" u="none" strike="noStrike" noProof="0">
                        <a:solidFill>
                          <a:schemeClr val="tx1"/>
                        </a:solidFill>
                        <a:latin typeface="Public Sans Light"/>
                      </a:endParaRPr>
                    </a:p>
                    <a:p>
                      <a:pPr marL="358775" lvl="0" indent="-179070">
                        <a:spcBef>
                          <a:spcPts val="0"/>
                        </a:spcBef>
                        <a:spcAft>
                          <a:spcPts val="300"/>
                        </a:spcAft>
                        <a:buClr>
                          <a:srgbClr val="00B050"/>
                        </a:buClr>
                        <a:buFont typeface="Wingdings" panose="05000000000000000000" pitchFamily="2" charset="2"/>
                        <a:buChar char="§"/>
                      </a:pPr>
                      <a:r>
                        <a:rPr lang="en-US" sz="1100" b="0" i="0" u="none" strike="noStrike" noProof="0" dirty="0">
                          <a:solidFill>
                            <a:schemeClr val="tx1"/>
                          </a:solidFill>
                          <a:latin typeface="Public Sans Light"/>
                        </a:rPr>
                        <a:t>Cleaning of Dental, Pathology, Pharmacy and Imaging</a:t>
                      </a:r>
                      <a:endParaRPr lang="en-AU" sz="1100" b="0" i="0" u="none" strike="noStrike" noProof="0" dirty="0">
                        <a:solidFill>
                          <a:schemeClr val="tx1"/>
                        </a:solidFill>
                        <a:latin typeface="Public Sans Light"/>
                      </a:endParaRPr>
                    </a:p>
                    <a:p>
                      <a:pPr marL="358775" lvl="0" indent="-179070">
                        <a:spcBef>
                          <a:spcPts val="0"/>
                        </a:spcBef>
                        <a:spcAft>
                          <a:spcPts val="300"/>
                        </a:spcAft>
                        <a:buClr>
                          <a:srgbClr val="00B050"/>
                        </a:buClr>
                        <a:buFont typeface="Wingdings" panose="05000000000000000000" pitchFamily="2" charset="2"/>
                        <a:buChar char="§"/>
                      </a:pPr>
                      <a:r>
                        <a:rPr lang="en-AU" sz="1100" b="0" i="0" u="none" strike="noStrike" noProof="0" dirty="0">
                          <a:solidFill>
                            <a:schemeClr val="tx1"/>
                          </a:solidFill>
                          <a:latin typeface="Public Sans Light"/>
                        </a:rPr>
                        <a:t>Cleaning of Public and staff toilets</a:t>
                      </a:r>
                      <a:endParaRPr lang="en-US" sz="1100" b="1" i="0" u="none" strike="noStrike" noProof="0">
                        <a:solidFill>
                          <a:schemeClr val="tx1"/>
                        </a:solidFill>
                        <a:latin typeface="Public Sans Light"/>
                      </a:endParaRPr>
                    </a:p>
                    <a:p>
                      <a:pPr marL="358775" lvl="0" indent="-179070">
                        <a:spcBef>
                          <a:spcPts val="0"/>
                        </a:spcBef>
                        <a:spcAft>
                          <a:spcPts val="300"/>
                        </a:spcAft>
                        <a:buClr>
                          <a:srgbClr val="00B050"/>
                        </a:buClr>
                        <a:buFont typeface="Wingdings" panose="05000000000000000000" pitchFamily="2" charset="2"/>
                        <a:buChar char="§"/>
                      </a:pPr>
                      <a:r>
                        <a:rPr lang="en-AU" sz="1100" b="0" i="0" u="none" strike="noStrike" noProof="0" dirty="0">
                          <a:solidFill>
                            <a:schemeClr val="tx1"/>
                          </a:solidFill>
                          <a:latin typeface="Public Sans Light"/>
                        </a:rPr>
                        <a:t>Cleaning beds </a:t>
                      </a:r>
                      <a:endParaRPr lang="en-AU" sz="1100">
                        <a:solidFill>
                          <a:schemeClr val="tx1"/>
                        </a:solidFill>
                      </a:endParaRPr>
                    </a:p>
                    <a:p>
                      <a:pPr marL="358775" lvl="0" indent="-179070">
                        <a:spcBef>
                          <a:spcPts val="0"/>
                        </a:spcBef>
                        <a:spcAft>
                          <a:spcPts val="300"/>
                        </a:spcAft>
                        <a:buClr>
                          <a:srgbClr val="00B050"/>
                        </a:buClr>
                        <a:buFont typeface="Wingdings" panose="05000000000000000000" pitchFamily="2" charset="2"/>
                        <a:buChar char="§"/>
                      </a:pPr>
                      <a:r>
                        <a:rPr lang="en-AU" sz="1100" b="0" i="0" u="none" strike="noStrike" noProof="0" dirty="0">
                          <a:solidFill>
                            <a:schemeClr val="tx1"/>
                          </a:solidFill>
                          <a:latin typeface="Public Sans Light"/>
                        </a:rPr>
                        <a:t>Making beds (excluding Emergency Department)</a:t>
                      </a:r>
                      <a:endParaRPr lang="en-AU" sz="1100">
                        <a:solidFill>
                          <a:schemeClr val="tx1"/>
                        </a:solidFill>
                      </a:endParaRPr>
                    </a:p>
                    <a:p>
                      <a:pPr marL="358775" lvl="0" indent="-179070">
                        <a:spcBef>
                          <a:spcPts val="0"/>
                        </a:spcBef>
                        <a:spcAft>
                          <a:spcPts val="300"/>
                        </a:spcAft>
                        <a:buClr>
                          <a:srgbClr val="00B050"/>
                        </a:buClr>
                        <a:buFont typeface="Wingdings" panose="05000000000000000000" pitchFamily="2" charset="2"/>
                        <a:buChar char="§"/>
                      </a:pPr>
                      <a:r>
                        <a:rPr lang="en-AU" sz="1100" b="0" i="0" u="none" strike="noStrike" noProof="0" dirty="0">
                          <a:solidFill>
                            <a:schemeClr val="tx1"/>
                          </a:solidFill>
                          <a:latin typeface="Public Sans Light"/>
                        </a:rPr>
                        <a:t>Cleaning of Emergency Department</a:t>
                      </a:r>
                      <a:endParaRPr lang="en-US" sz="1100" b="1" i="0" u="none" strike="noStrike" noProof="0">
                        <a:solidFill>
                          <a:schemeClr val="tx1"/>
                        </a:solidFill>
                        <a:latin typeface="Public Sans Light"/>
                      </a:endParaRPr>
                    </a:p>
                    <a:p>
                      <a:pPr marL="358775" lvl="0" indent="-179070">
                        <a:spcBef>
                          <a:spcPts val="0"/>
                        </a:spcBef>
                        <a:spcAft>
                          <a:spcPts val="300"/>
                        </a:spcAft>
                        <a:buClr>
                          <a:srgbClr val="00B050"/>
                        </a:buClr>
                        <a:buFont typeface="Wingdings" panose="05000000000000000000" pitchFamily="2" charset="2"/>
                        <a:buChar char="§"/>
                      </a:pPr>
                      <a:r>
                        <a:rPr lang="en-AU" sz="1100" b="0" i="0" u="none" strike="noStrike" noProof="0" dirty="0">
                          <a:solidFill>
                            <a:schemeClr val="tx1"/>
                          </a:solidFill>
                          <a:latin typeface="Public Sans Light"/>
                        </a:rPr>
                        <a:t>Cleaning of external areas – external entry points (cleaned with leaf blower), external tables/chairs, smoking areas</a:t>
                      </a:r>
                    </a:p>
                    <a:p>
                      <a:pPr marL="358775" lvl="0" indent="-179070">
                        <a:spcBef>
                          <a:spcPts val="0"/>
                        </a:spcBef>
                        <a:spcAft>
                          <a:spcPts val="300"/>
                        </a:spcAft>
                        <a:buClr>
                          <a:srgbClr val="00B050"/>
                        </a:buClr>
                        <a:buFont typeface="Wingdings" panose="05000000000000000000" pitchFamily="2" charset="2"/>
                        <a:buChar char="§"/>
                      </a:pPr>
                      <a:r>
                        <a:rPr lang="en-AU" sz="1100" b="0" i="0" u="none" strike="noStrike" noProof="0" dirty="0">
                          <a:solidFill>
                            <a:schemeClr val="tx1"/>
                          </a:solidFill>
                          <a:latin typeface="Public Sans Light"/>
                        </a:rPr>
                        <a:t>Foyers, stairwells and lifts </a:t>
                      </a:r>
                    </a:p>
                    <a:p>
                      <a:pPr marL="358775" lvl="0" indent="-179070">
                        <a:spcBef>
                          <a:spcPts val="0"/>
                        </a:spcBef>
                        <a:spcAft>
                          <a:spcPts val="300"/>
                        </a:spcAft>
                        <a:buClr>
                          <a:srgbClr val="00B050"/>
                        </a:buClr>
                        <a:buFont typeface="Wingdings" panose="05000000000000000000" pitchFamily="2" charset="2"/>
                        <a:buChar char="§"/>
                      </a:pPr>
                      <a:r>
                        <a:rPr lang="en-AU" sz="1100" b="0" i="0" u="none" strike="noStrike" noProof="0" dirty="0">
                          <a:solidFill>
                            <a:schemeClr val="tx1"/>
                          </a:solidFill>
                          <a:latin typeface="Public Sans Light"/>
                        </a:rPr>
                        <a:t>Cleaning of Executive / Office spaces and administration areas</a:t>
                      </a:r>
                      <a:endParaRPr lang="en-AU" sz="1100">
                        <a:solidFill>
                          <a:schemeClr val="tx1"/>
                        </a:solidFill>
                      </a:endParaRPr>
                    </a:p>
                    <a:p>
                      <a:pPr marL="358775" lvl="0" indent="-179070">
                        <a:spcBef>
                          <a:spcPts val="0"/>
                        </a:spcBef>
                        <a:spcAft>
                          <a:spcPts val="300"/>
                        </a:spcAft>
                        <a:buClr>
                          <a:srgbClr val="00B050"/>
                        </a:buClr>
                        <a:buFont typeface="Wingdings" panose="05000000000000000000" pitchFamily="2" charset="2"/>
                        <a:buChar char="§"/>
                      </a:pPr>
                      <a:r>
                        <a:rPr lang="en-AU" sz="1100" b="0" i="0" u="none" strike="noStrike" noProof="0" dirty="0">
                          <a:solidFill>
                            <a:schemeClr val="tx1"/>
                          </a:solidFill>
                          <a:latin typeface="Public Sans Light"/>
                        </a:rPr>
                        <a:t>Cleaning infectious rooms (excluding clinical equipment IV Pumps, Blood Pressure Machines-Nurses)</a:t>
                      </a:r>
                      <a:endParaRPr lang="en-AU" sz="1100" dirty="0">
                        <a:solidFill>
                          <a:schemeClr val="tx1"/>
                        </a:solidFill>
                      </a:endParaRPr>
                    </a:p>
                    <a:p>
                      <a:pPr marL="358775" lvl="0" indent="-179070">
                        <a:spcBef>
                          <a:spcPts val="0"/>
                        </a:spcBef>
                        <a:spcAft>
                          <a:spcPts val="300"/>
                        </a:spcAft>
                        <a:buClr>
                          <a:srgbClr val="00B050"/>
                        </a:buClr>
                        <a:buFont typeface="Wingdings" panose="05000000000000000000" pitchFamily="2" charset="2"/>
                        <a:buChar char="§"/>
                      </a:pPr>
                      <a:r>
                        <a:rPr lang="en-AU" sz="1100" b="0" i="0" u="none" strike="noStrike" noProof="0" dirty="0">
                          <a:solidFill>
                            <a:schemeClr val="tx1"/>
                          </a:solidFill>
                          <a:latin typeface="Public Sans Light"/>
                        </a:rPr>
                        <a:t>Purchase and replenishment of all associated cleaning supplies and area consumables. Includes hand sanitiser for general areas (wards purchase for their areas)</a:t>
                      </a:r>
                      <a:endParaRPr lang="en-AU" sz="1100">
                        <a:solidFill>
                          <a:schemeClr val="tx1"/>
                        </a:solidFill>
                      </a:endParaRPr>
                    </a:p>
                    <a:p>
                      <a:pPr marL="358775" lvl="0" indent="-179070">
                        <a:spcBef>
                          <a:spcPts val="0"/>
                        </a:spcBef>
                        <a:spcAft>
                          <a:spcPts val="300"/>
                        </a:spcAft>
                        <a:buClr>
                          <a:srgbClr val="00B050"/>
                        </a:buClr>
                        <a:buFont typeface="Wingdings" panose="05000000000000000000" pitchFamily="2" charset="2"/>
                        <a:buChar char="§"/>
                      </a:pPr>
                      <a:r>
                        <a:rPr lang="en-AU" sz="1100" b="0" i="0" u="none" strike="noStrike" noProof="0" dirty="0">
                          <a:solidFill>
                            <a:schemeClr val="tx1"/>
                          </a:solidFill>
                          <a:latin typeface="Public Sans Light"/>
                        </a:rPr>
                        <a:t>Engineering workshop – office cleaning</a:t>
                      </a:r>
                    </a:p>
                    <a:p>
                      <a:pPr marL="358775" lvl="0" indent="-179070">
                        <a:spcBef>
                          <a:spcPts val="0"/>
                        </a:spcBef>
                        <a:spcAft>
                          <a:spcPts val="800"/>
                        </a:spcAft>
                        <a:buClr>
                          <a:srgbClr val="00B050"/>
                        </a:buClr>
                        <a:buFont typeface="Wingdings" panose="05000000000000000000" pitchFamily="2" charset="2"/>
                        <a:buChar char="§"/>
                      </a:pPr>
                      <a:endParaRPr lang="en-AU" sz="1100" b="0" i="0" u="none" strike="noStrike" noProof="0" dirty="0">
                        <a:solidFill>
                          <a:schemeClr val="tx1"/>
                        </a:solidFill>
                        <a:latin typeface="Public Sans Light"/>
                      </a:endParaRPr>
                    </a:p>
                  </a:txBody>
                  <a:tcPr>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pPr marL="266700" marR="0" lvl="0" indent="-180975" algn="l">
                        <a:lnSpc>
                          <a:spcPct val="100000"/>
                        </a:lnSpc>
                        <a:spcBef>
                          <a:spcPts val="0"/>
                        </a:spcBef>
                        <a:spcAft>
                          <a:spcPts val="300"/>
                        </a:spcAft>
                        <a:buClr>
                          <a:srgbClr val="00B050"/>
                        </a:buClr>
                        <a:buSzTx/>
                        <a:buFont typeface="Wingdings" panose="05000000000000000000" pitchFamily="2" charset="2"/>
                        <a:buChar char="§"/>
                      </a:pPr>
                      <a:r>
                        <a:rPr lang="en-AU" sz="1100" b="0" i="0" u="none" strike="noStrike" noProof="0" dirty="0">
                          <a:solidFill>
                            <a:schemeClr val="tx1"/>
                          </a:solidFill>
                          <a:latin typeface="Public Sans Light"/>
                        </a:rPr>
                        <a:t>Co-ordination of pest service across facility invoicing will be LHD responsibility.</a:t>
                      </a:r>
                      <a:endParaRPr lang="en-US" sz="1100" b="1" i="0" u="none" strike="noStrike" noProof="0">
                        <a:solidFill>
                          <a:schemeClr val="tx1"/>
                        </a:solidFill>
                        <a:latin typeface="Public Sans Light"/>
                      </a:endParaRPr>
                    </a:p>
                    <a:p>
                      <a:pPr marL="266700" lvl="0" indent="-180975">
                        <a:spcBef>
                          <a:spcPts val="0"/>
                        </a:spcBef>
                        <a:spcAft>
                          <a:spcPts val="300"/>
                        </a:spcAft>
                        <a:buClr>
                          <a:srgbClr val="00B050"/>
                        </a:buClr>
                        <a:buSzTx/>
                        <a:buFont typeface="Wingdings" panose="05000000000000000000" pitchFamily="2" charset="2"/>
                        <a:buChar char="§"/>
                      </a:pPr>
                      <a:r>
                        <a:rPr lang="en-AU" sz="1100" b="0" i="0" u="none" strike="noStrike" noProof="0" dirty="0">
                          <a:solidFill>
                            <a:schemeClr val="tx1"/>
                          </a:solidFill>
                          <a:latin typeface="Public Sans Light"/>
                        </a:rPr>
                        <a:t>Transition of all IT and communication equipment (8 mobile phones &amp; 3 computers) </a:t>
                      </a:r>
                      <a:endParaRPr lang="en-US" sz="1100" b="1" i="0" u="none" strike="noStrike" noProof="0">
                        <a:solidFill>
                          <a:schemeClr val="tx1"/>
                        </a:solidFill>
                        <a:latin typeface="Public Sans Light"/>
                      </a:endParaRPr>
                    </a:p>
                    <a:p>
                      <a:pPr marL="266700" lvl="0" indent="-180975">
                        <a:spcBef>
                          <a:spcPts val="0"/>
                        </a:spcBef>
                        <a:spcAft>
                          <a:spcPts val="300"/>
                        </a:spcAft>
                        <a:buClr>
                          <a:srgbClr val="00B050"/>
                        </a:buClr>
                        <a:buSzTx/>
                        <a:buFont typeface="Wingdings" panose="05000000000000000000" pitchFamily="2" charset="2"/>
                        <a:buChar char="§"/>
                      </a:pPr>
                      <a:r>
                        <a:rPr lang="en-AU" sz="1100" b="0" i="0" u="none" strike="noStrike" noProof="0" dirty="0">
                          <a:solidFill>
                            <a:schemeClr val="tx1"/>
                          </a:solidFill>
                          <a:latin typeface="Public Sans Light"/>
                        </a:rPr>
                        <a:t>Operating Theatre ( theatres) – cleaned by Theatres Assistants between cases, cleaning services does post theatre clean.</a:t>
                      </a:r>
                      <a:endParaRPr lang="en-AU" sz="1100" b="1" i="0" u="none" strike="noStrike" noProof="0">
                        <a:solidFill>
                          <a:schemeClr val="tx1"/>
                        </a:solidFill>
                        <a:latin typeface="Public Sans Light"/>
                      </a:endParaRPr>
                    </a:p>
                    <a:p>
                      <a:pPr marL="266700" lvl="0" indent="-180975">
                        <a:spcBef>
                          <a:spcPts val="0"/>
                        </a:spcBef>
                        <a:spcAft>
                          <a:spcPts val="300"/>
                        </a:spcAft>
                        <a:buClr>
                          <a:srgbClr val="00B050"/>
                        </a:buClr>
                        <a:buSzTx/>
                        <a:buFont typeface="Wingdings" panose="05000000000000000000" pitchFamily="2" charset="2"/>
                        <a:buChar char="§"/>
                      </a:pPr>
                      <a:r>
                        <a:rPr lang="en-AU" sz="1100" b="0" i="0" u="none" strike="noStrike" noProof="0" dirty="0">
                          <a:solidFill>
                            <a:schemeClr val="tx1"/>
                          </a:solidFill>
                          <a:latin typeface="Public Sans Light"/>
                        </a:rPr>
                        <a:t>Operational interface with external waste providers (including general and clinical waste, sharps, etc)</a:t>
                      </a:r>
                    </a:p>
                    <a:p>
                      <a:pPr marL="266700" lvl="0" indent="-180975">
                        <a:spcBef>
                          <a:spcPts val="0"/>
                        </a:spcBef>
                        <a:spcAft>
                          <a:spcPts val="300"/>
                        </a:spcAft>
                        <a:buClr>
                          <a:srgbClr val="00B050"/>
                        </a:buClr>
                        <a:buSzTx/>
                        <a:buFont typeface="Wingdings" panose="05000000000000000000" pitchFamily="2" charset="2"/>
                        <a:buChar char="§"/>
                      </a:pPr>
                      <a:r>
                        <a:rPr lang="en-AU" sz="1100" b="0" i="0" u="none" strike="noStrike" noProof="0" dirty="0">
                          <a:solidFill>
                            <a:schemeClr val="tx1"/>
                          </a:solidFill>
                          <a:latin typeface="Public Sans Light"/>
                        </a:rPr>
                        <a:t>All staff have duress tags signed in and out from central area.</a:t>
                      </a:r>
                    </a:p>
                    <a:p>
                      <a:pPr marL="266700" lvl="0" indent="-180975">
                        <a:spcBef>
                          <a:spcPts val="0"/>
                        </a:spcBef>
                        <a:spcAft>
                          <a:spcPts val="300"/>
                        </a:spcAft>
                        <a:buClr>
                          <a:srgbClr val="00B050"/>
                        </a:buClr>
                        <a:buSzTx/>
                        <a:buFont typeface="Wingdings" panose="05000000000000000000" pitchFamily="2" charset="2"/>
                        <a:buChar char="§"/>
                      </a:pPr>
                      <a:r>
                        <a:rPr lang="en-AU" sz="1100" b="0" i="0" u="none" strike="noStrike" noProof="0" dirty="0">
                          <a:solidFill>
                            <a:schemeClr val="tx1"/>
                          </a:solidFill>
                          <a:latin typeface="Public Sans Light"/>
                        </a:rPr>
                        <a:t>Cleaning of air mattresses in infectious rooms (Nurses Strip beds, HSA transports mattress to/from storage &amp; cleans mattress from non-infectious rooms)</a:t>
                      </a:r>
                    </a:p>
                    <a:p>
                      <a:pPr marL="266700" lvl="0" indent="-180975">
                        <a:spcBef>
                          <a:spcPts val="0"/>
                        </a:spcBef>
                        <a:spcAft>
                          <a:spcPts val="300"/>
                        </a:spcAft>
                        <a:buClr>
                          <a:srgbClr val="00B050"/>
                        </a:buClr>
                        <a:buSzTx/>
                        <a:buFont typeface="Wingdings" panose="05000000000000000000" pitchFamily="2" charset="2"/>
                        <a:buChar char="§"/>
                      </a:pPr>
                      <a:r>
                        <a:rPr lang="en-AU" sz="1100" b="0" i="0" u="none" strike="noStrike" noProof="0" dirty="0">
                          <a:solidFill>
                            <a:schemeClr val="tx1"/>
                          </a:solidFill>
                          <a:latin typeface="Public Sans Light"/>
                        </a:rPr>
                        <a:t>Doctor accommodation rooms – cleaned on discharge - Checked Daily and cleaned as required</a:t>
                      </a:r>
                    </a:p>
                    <a:p>
                      <a:pPr marL="266700" lvl="0" indent="-180975">
                        <a:spcBef>
                          <a:spcPts val="0"/>
                        </a:spcBef>
                        <a:spcAft>
                          <a:spcPts val="300"/>
                        </a:spcAft>
                        <a:buClr>
                          <a:srgbClr val="00B050"/>
                        </a:buClr>
                        <a:buSzTx/>
                        <a:buFont typeface="Wingdings" panose="05000000000000000000" pitchFamily="2" charset="2"/>
                        <a:buChar char="§"/>
                      </a:pPr>
                      <a:r>
                        <a:rPr lang="en-AU" sz="1100" b="0" i="0" u="none" strike="noStrike" noProof="0" dirty="0">
                          <a:solidFill>
                            <a:schemeClr val="tx1"/>
                          </a:solidFill>
                          <a:latin typeface="Public Sans Light"/>
                        </a:rPr>
                        <a:t>Coffs Harbour Mental Health cleaners will transition to HealthShare NSW</a:t>
                      </a:r>
                    </a:p>
                    <a:p>
                      <a:pPr marL="266700" lvl="0" indent="-180975">
                        <a:spcBef>
                          <a:spcPts val="0"/>
                        </a:spcBef>
                        <a:spcAft>
                          <a:spcPts val="300"/>
                        </a:spcAft>
                        <a:buClr>
                          <a:srgbClr val="00B050"/>
                        </a:buClr>
                        <a:buSzTx/>
                        <a:buFont typeface="Wingdings" panose="05000000000000000000" pitchFamily="2" charset="2"/>
                        <a:buChar char="§"/>
                      </a:pPr>
                      <a:r>
                        <a:rPr lang="en-AU" sz="1100" b="0" i="0" u="none" strike="noStrike" noProof="0" dirty="0">
                          <a:solidFill>
                            <a:schemeClr val="tx1"/>
                          </a:solidFill>
                          <a:latin typeface="Public Sans Light"/>
                        </a:rPr>
                        <a:t>Carpet cleaning  (external contractor for large areas)</a:t>
                      </a:r>
                    </a:p>
                    <a:p>
                      <a:pPr marL="266700" lvl="0" indent="-180975">
                        <a:spcBef>
                          <a:spcPts val="0"/>
                        </a:spcBef>
                        <a:spcAft>
                          <a:spcPts val="300"/>
                        </a:spcAft>
                        <a:buClr>
                          <a:srgbClr val="00B050"/>
                        </a:buClr>
                        <a:buSzTx/>
                        <a:buFont typeface="Wingdings" panose="05000000000000000000" pitchFamily="2" charset="2"/>
                        <a:buChar char="§"/>
                      </a:pPr>
                      <a:r>
                        <a:rPr lang="en-AU" sz="1100" b="0" i="0" u="none" strike="noStrike" noProof="0" dirty="0">
                          <a:solidFill>
                            <a:schemeClr val="tx1"/>
                          </a:solidFill>
                          <a:latin typeface="Public Sans Light"/>
                        </a:rPr>
                        <a:t>Changing and managing of beds and shower curtains when curtain expires</a:t>
                      </a:r>
                    </a:p>
                    <a:p>
                      <a:pPr marL="266700" lvl="0" indent="-180975">
                        <a:spcBef>
                          <a:spcPts val="0"/>
                        </a:spcBef>
                        <a:spcAft>
                          <a:spcPts val="300"/>
                        </a:spcAft>
                        <a:buClr>
                          <a:srgbClr val="00B050"/>
                        </a:buClr>
                        <a:buSzTx/>
                        <a:buFont typeface="Wingdings" panose="05000000000000000000" pitchFamily="2" charset="2"/>
                        <a:buChar char="§"/>
                      </a:pPr>
                      <a:r>
                        <a:rPr lang="en-AU" sz="1100" b="0" i="0" u="none" strike="noStrike" noProof="0" dirty="0">
                          <a:solidFill>
                            <a:schemeClr val="tx1"/>
                          </a:solidFill>
                          <a:latin typeface="Public Sans Light"/>
                        </a:rPr>
                        <a:t>Mortuary Cleaning – General Cleaning only (holding room is cleaned by HSA)</a:t>
                      </a:r>
                    </a:p>
                    <a:p>
                      <a:pPr marL="266700" lvl="0" indent="-180975">
                        <a:spcBef>
                          <a:spcPts val="0"/>
                        </a:spcBef>
                        <a:spcAft>
                          <a:spcPts val="300"/>
                        </a:spcAft>
                        <a:buClr>
                          <a:srgbClr val="00B050"/>
                        </a:buClr>
                        <a:buSzTx/>
                        <a:buFont typeface="Wingdings" panose="05000000000000000000" pitchFamily="2" charset="2"/>
                        <a:buChar char="§"/>
                      </a:pPr>
                      <a:r>
                        <a:rPr lang="en-AU" sz="1100" b="0" i="0" u="none" strike="noStrike" noProof="0" dirty="0">
                          <a:solidFill>
                            <a:schemeClr val="tx1"/>
                          </a:solidFill>
                          <a:latin typeface="Public Sans Light"/>
                        </a:rPr>
                        <a:t>Cleaning internal/external windows (reaching height) - out of reach internal/external windows done by contractor arranged by Physical Resources</a:t>
                      </a:r>
                    </a:p>
                    <a:p>
                      <a:pPr marL="266700" lvl="0" indent="-180975">
                        <a:spcBef>
                          <a:spcPts val="0"/>
                        </a:spcBef>
                        <a:spcAft>
                          <a:spcPts val="300"/>
                        </a:spcAft>
                        <a:buClr>
                          <a:srgbClr val="00B050"/>
                        </a:buClr>
                        <a:buSzTx/>
                        <a:buFont typeface="Wingdings" panose="05000000000000000000" pitchFamily="2" charset="2"/>
                        <a:buChar char="§"/>
                      </a:pPr>
                      <a:r>
                        <a:rPr lang="en-AU" sz="1100" b="0" i="0" u="none" strike="noStrike" noProof="0" dirty="0">
                          <a:solidFill>
                            <a:schemeClr val="tx1"/>
                          </a:solidFill>
                          <a:latin typeface="Public Sans Light"/>
                        </a:rPr>
                        <a:t>Medical forensic room – demand based (50-60 cleans per year)</a:t>
                      </a:r>
                    </a:p>
                    <a:p>
                      <a:pPr marL="266700" lvl="0" indent="-180975">
                        <a:spcBef>
                          <a:spcPts val="0"/>
                        </a:spcBef>
                        <a:spcAft>
                          <a:spcPts val="600"/>
                        </a:spcAft>
                        <a:buClr>
                          <a:srgbClr val="00B050"/>
                        </a:buClr>
                        <a:buSzTx/>
                        <a:buFont typeface="Wingdings" panose="05000000000000000000" pitchFamily="2" charset="2"/>
                        <a:buChar char="§"/>
                      </a:pPr>
                      <a:endParaRPr lang="en-AU" sz="1100" b="0" i="0" u="none" strike="noStrike" noProof="0" dirty="0">
                        <a:solidFill>
                          <a:schemeClr val="tx1"/>
                        </a:solidFill>
                        <a:latin typeface="Public Sans Light"/>
                      </a:endParaRPr>
                    </a:p>
                    <a:p>
                      <a:pPr marL="266700" lvl="0" indent="-180975">
                        <a:spcBef>
                          <a:spcPts val="0"/>
                        </a:spcBef>
                        <a:spcAft>
                          <a:spcPts val="600"/>
                        </a:spcAft>
                        <a:buClr>
                          <a:srgbClr val="00B050"/>
                        </a:buClr>
                        <a:buSzTx/>
                        <a:buFont typeface="Wingdings,Sans-Serif" panose="05000000000000000000" pitchFamily="2" charset="2"/>
                        <a:buChar char="§"/>
                      </a:pPr>
                      <a:endParaRPr lang="en-AU" sz="1100" b="0" i="0" u="none" strike="noStrike" noProof="0" dirty="0">
                        <a:solidFill>
                          <a:schemeClr val="tx1"/>
                        </a:solidFill>
                        <a:latin typeface="Public Sans Light"/>
                      </a:endParaRPr>
                    </a:p>
                  </a:txBody>
                  <a:tcPr>
                    <a:lnL w="0">
                      <a:noFill/>
                    </a:lnL>
                    <a:lnR w="0">
                      <a:noFill/>
                    </a:lnR>
                    <a:lnT w="0">
                      <a:noFill/>
                    </a:lnT>
                    <a:lnB w="0">
                      <a:noFill/>
                    </a:lnB>
                    <a:lnTlToBr w="0">
                      <a:noFill/>
                    </a:lnTlToBr>
                    <a:lnBlToTr w="0">
                      <a:noFill/>
                    </a:lnBlToTr>
                    <a:noFill/>
                  </a:tcPr>
                </a:tc>
                <a:extLst>
                  <a:ext uri="{0D108BD9-81ED-4DB2-BD59-A6C34878D82A}">
                    <a16:rowId xmlns:a16="http://schemas.microsoft.com/office/drawing/2014/main" val="2182367123"/>
                  </a:ext>
                </a:extLst>
              </a:tr>
            </a:tbl>
          </a:graphicData>
        </a:graphic>
      </p:graphicFrame>
      <p:sp>
        <p:nvSpPr>
          <p:cNvPr id="2" name="TextBox 1">
            <a:extLst>
              <a:ext uri="{FF2B5EF4-FFF2-40B4-BE49-F238E27FC236}">
                <a16:creationId xmlns:a16="http://schemas.microsoft.com/office/drawing/2014/main" id="{14548216-C660-F4FF-A542-A90CA90CB873}"/>
              </a:ext>
            </a:extLst>
          </p:cNvPr>
          <p:cNvSpPr txBox="1"/>
          <p:nvPr/>
        </p:nvSpPr>
        <p:spPr>
          <a:xfrm rot="19752165">
            <a:off x="2787099" y="3384399"/>
            <a:ext cx="5213268" cy="1015663"/>
          </a:xfrm>
          <a:prstGeom prst="rect">
            <a:avLst/>
          </a:prstGeom>
          <a:noFill/>
        </p:spPr>
        <p:txBody>
          <a:bodyPr wrap="square" rtlCol="0">
            <a:spAutoFit/>
          </a:bodyPr>
          <a:lstStyle/>
          <a:p>
            <a:pPr algn="ctr"/>
            <a:r>
              <a:rPr lang="en-AU" sz="6000" dirty="0">
                <a:solidFill>
                  <a:schemeClr val="bg2">
                    <a:lumMod val="50000"/>
                    <a:lumOff val="50000"/>
                    <a:alpha val="39000"/>
                  </a:schemeClr>
                </a:solidFill>
              </a:rPr>
              <a:t>DRAFT</a:t>
            </a:r>
          </a:p>
        </p:txBody>
      </p:sp>
    </p:spTree>
    <p:extLst>
      <p:ext uri="{BB962C8B-B14F-4D97-AF65-F5344CB8AC3E}">
        <p14:creationId xmlns:p14="http://schemas.microsoft.com/office/powerpoint/2010/main" val="368326454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F97B24B-3504-6953-B452-E642357E5522}"/>
            </a:ext>
          </a:extLst>
        </p:cNvPr>
        <p:cNvGrpSpPr/>
        <p:nvPr/>
      </p:nvGrpSpPr>
      <p:grpSpPr>
        <a:xfrm>
          <a:off x="0" y="0"/>
          <a:ext cx="0" cy="0"/>
          <a:chOff x="0" y="0"/>
          <a:chExt cx="0" cy="0"/>
        </a:xfrm>
      </p:grpSpPr>
      <p:sp>
        <p:nvSpPr>
          <p:cNvPr id="9" name="Title 8">
            <a:extLst>
              <a:ext uri="{FF2B5EF4-FFF2-40B4-BE49-F238E27FC236}">
                <a16:creationId xmlns:a16="http://schemas.microsoft.com/office/drawing/2014/main" id="{7C68E1E1-B103-825F-D78D-A4FADF067633}"/>
              </a:ext>
            </a:extLst>
          </p:cNvPr>
          <p:cNvSpPr>
            <a:spLocks noGrp="1"/>
          </p:cNvSpPr>
          <p:nvPr>
            <p:ph type="title"/>
          </p:nvPr>
        </p:nvSpPr>
        <p:spPr/>
        <p:txBody>
          <a:bodyPr/>
          <a:lstStyle/>
          <a:p>
            <a:r>
              <a:rPr lang="en-AU">
                <a:latin typeface="+mj-lt"/>
              </a:rPr>
              <a:t>In scope services</a:t>
            </a:r>
          </a:p>
        </p:txBody>
      </p:sp>
      <p:sp>
        <p:nvSpPr>
          <p:cNvPr id="5" name="Footer Placeholder 4">
            <a:extLst>
              <a:ext uri="{FF2B5EF4-FFF2-40B4-BE49-F238E27FC236}">
                <a16:creationId xmlns:a16="http://schemas.microsoft.com/office/drawing/2014/main" id="{D0A733C7-C8E0-8686-20DA-BDBFEC4D8081}"/>
              </a:ext>
            </a:extLst>
          </p:cNvPr>
          <p:cNvSpPr>
            <a:spLocks noGrp="1"/>
          </p:cNvSpPr>
          <p:nvPr>
            <p:ph type="ftr" sz="quarter" idx="11"/>
          </p:nvPr>
        </p:nvSpPr>
        <p:spPr/>
        <p:txBody>
          <a:bodyPr/>
          <a:lstStyle/>
          <a:p>
            <a:r>
              <a:rPr lang="en-US"/>
              <a:t>HealthShare NSW</a:t>
            </a:r>
            <a:endParaRPr lang="en-AU"/>
          </a:p>
        </p:txBody>
      </p:sp>
      <p:sp>
        <p:nvSpPr>
          <p:cNvPr id="6" name="Slide Number Placeholder 5">
            <a:extLst>
              <a:ext uri="{FF2B5EF4-FFF2-40B4-BE49-F238E27FC236}">
                <a16:creationId xmlns:a16="http://schemas.microsoft.com/office/drawing/2014/main" id="{6F8C36EC-47D0-E8B7-3CD8-D27117227A09}"/>
              </a:ext>
            </a:extLst>
          </p:cNvPr>
          <p:cNvSpPr>
            <a:spLocks noGrp="1"/>
          </p:cNvSpPr>
          <p:nvPr>
            <p:ph type="sldNum" sz="quarter" idx="12"/>
          </p:nvPr>
        </p:nvSpPr>
        <p:spPr/>
        <p:txBody>
          <a:bodyPr/>
          <a:lstStyle/>
          <a:p>
            <a:fld id="{10A01DC5-1685-4615-8240-15192985C6A2}" type="slidenum">
              <a:rPr lang="en-AU" smtClean="0"/>
              <a:t>14</a:t>
            </a:fld>
            <a:endParaRPr lang="en-AU"/>
          </a:p>
        </p:txBody>
      </p:sp>
      <p:graphicFrame>
        <p:nvGraphicFramePr>
          <p:cNvPr id="10" name="Table 9">
            <a:extLst>
              <a:ext uri="{FF2B5EF4-FFF2-40B4-BE49-F238E27FC236}">
                <a16:creationId xmlns:a16="http://schemas.microsoft.com/office/drawing/2014/main" id="{9AE97D0C-38A2-A809-6D74-D2A18C29F0A9}"/>
              </a:ext>
            </a:extLst>
          </p:cNvPr>
          <p:cNvGraphicFramePr>
            <a:graphicFrameLocks noGrp="1"/>
          </p:cNvGraphicFramePr>
          <p:nvPr/>
        </p:nvGraphicFramePr>
        <p:xfrm>
          <a:off x="360000" y="2027516"/>
          <a:ext cx="11472000" cy="4596484"/>
        </p:xfrm>
        <a:graphic>
          <a:graphicData uri="http://schemas.openxmlformats.org/drawingml/2006/table">
            <a:tbl>
              <a:tblPr firstRow="1" bandRow="1">
                <a:tableStyleId>{5C22544A-7EE6-4342-B048-85BDC9FD1C3A}</a:tableStyleId>
              </a:tblPr>
              <a:tblGrid>
                <a:gridCol w="5736000">
                  <a:extLst>
                    <a:ext uri="{9D8B030D-6E8A-4147-A177-3AD203B41FA5}">
                      <a16:colId xmlns:a16="http://schemas.microsoft.com/office/drawing/2014/main" val="3904827004"/>
                    </a:ext>
                  </a:extLst>
                </a:gridCol>
                <a:gridCol w="5736000">
                  <a:extLst>
                    <a:ext uri="{9D8B030D-6E8A-4147-A177-3AD203B41FA5}">
                      <a16:colId xmlns:a16="http://schemas.microsoft.com/office/drawing/2014/main" val="3245322699"/>
                    </a:ext>
                  </a:extLst>
                </a:gridCol>
              </a:tblGrid>
              <a:tr h="4596484">
                <a:tc>
                  <a:txBody>
                    <a:bodyPr/>
                    <a:lstStyle/>
                    <a:p>
                      <a:pPr marL="266700" lvl="0" indent="-266700" algn="l">
                        <a:spcAft>
                          <a:spcPts val="600"/>
                        </a:spcAft>
                        <a:buClr>
                          <a:srgbClr val="00B050"/>
                        </a:buClr>
                        <a:buFont typeface="Wingdings,Sans-Serif"/>
                        <a:buChar char="þ"/>
                      </a:pPr>
                      <a:r>
                        <a:rPr lang="en-AU" sz="1100" b="1" i="0" u="none" strike="noStrike" noProof="0" dirty="0">
                          <a:solidFill>
                            <a:schemeClr val="tx1"/>
                          </a:solidFill>
                          <a:latin typeface="Public Sans Light"/>
                        </a:rPr>
                        <a:t>Waste Management</a:t>
                      </a:r>
                    </a:p>
                    <a:p>
                      <a:pPr marL="530225" marR="0" lvl="0" indent="-171450" algn="l" rtl="0" eaLnBrk="1" fontAlgn="auto" latinLnBrk="0" hangingPunct="1">
                        <a:lnSpc>
                          <a:spcPct val="100000"/>
                        </a:lnSpc>
                        <a:spcBef>
                          <a:spcPts val="0"/>
                        </a:spcBef>
                        <a:spcAft>
                          <a:spcPts val="800"/>
                        </a:spcAft>
                        <a:buClr>
                          <a:srgbClr val="00B050"/>
                        </a:buClr>
                        <a:buSzTx/>
                        <a:buFont typeface="Wingdings" panose="05000000000000000000" pitchFamily="2" charset="2"/>
                        <a:buChar char="§"/>
                      </a:pPr>
                      <a:r>
                        <a:rPr lang="en-AU" sz="1100" b="0" i="0" u="none" strike="noStrike" noProof="0" dirty="0">
                          <a:solidFill>
                            <a:schemeClr val="tx1"/>
                          </a:solidFill>
                          <a:latin typeface="Public Sans Light"/>
                        </a:rPr>
                        <a:t>Waste collection from wards, departments, executive and administrative offices, public and community/communal spaces.</a:t>
                      </a:r>
                      <a:endParaRPr lang="en-US" sz="1100" b="1" i="0" u="none" strike="noStrike" noProof="0" dirty="0">
                        <a:solidFill>
                          <a:srgbClr val="FFFFFF"/>
                        </a:solidFill>
                        <a:latin typeface="Public Sans Light"/>
                      </a:endParaRPr>
                    </a:p>
                    <a:p>
                      <a:pPr marL="530225" marR="0" lvl="0" indent="-171450" algn="l">
                        <a:lnSpc>
                          <a:spcPct val="100000"/>
                        </a:lnSpc>
                        <a:spcBef>
                          <a:spcPts val="0"/>
                        </a:spcBef>
                        <a:spcAft>
                          <a:spcPts val="800"/>
                        </a:spcAft>
                        <a:buClr>
                          <a:srgbClr val="00B050"/>
                        </a:buClr>
                        <a:buSzTx/>
                        <a:buFont typeface="Wingdings" panose="05000000000000000000" pitchFamily="2" charset="2"/>
                        <a:buChar char="§"/>
                      </a:pPr>
                      <a:r>
                        <a:rPr lang="en-AU" sz="1100" b="0" i="0" u="none" strike="noStrike" noProof="0" dirty="0">
                          <a:solidFill>
                            <a:schemeClr val="tx1"/>
                          </a:solidFill>
                          <a:latin typeface="Public Sans Light"/>
                        </a:rPr>
                        <a:t>Waste collection completed at main entrance courtyards and smoker's shelter</a:t>
                      </a:r>
                      <a:endParaRPr lang="en-AU" sz="1100" dirty="0"/>
                    </a:p>
                    <a:p>
                      <a:pPr marL="530225" marR="0" lvl="0" indent="-171450" algn="l">
                        <a:lnSpc>
                          <a:spcPct val="100000"/>
                        </a:lnSpc>
                        <a:spcBef>
                          <a:spcPts val="0"/>
                        </a:spcBef>
                        <a:spcAft>
                          <a:spcPts val="800"/>
                        </a:spcAft>
                        <a:buClr>
                          <a:srgbClr val="00B050"/>
                        </a:buClr>
                        <a:buSzTx/>
                        <a:buFont typeface="Wingdings" panose="05000000000000000000" pitchFamily="2" charset="2"/>
                        <a:buChar char="§"/>
                      </a:pPr>
                      <a:r>
                        <a:rPr lang="en-AU" sz="1100" b="0" i="0" u="none" strike="noStrike" noProof="0" dirty="0">
                          <a:solidFill>
                            <a:srgbClr val="22272B"/>
                          </a:solidFill>
                          <a:latin typeface="Public Sans Light"/>
                        </a:rPr>
                        <a:t>Sharps bin delivery and collection</a:t>
                      </a:r>
                      <a:r>
                        <a:rPr lang="en-AU" sz="1100" b="0" i="0" u="none" strike="noStrike" noProof="0" dirty="0">
                          <a:solidFill>
                            <a:schemeClr val="tx1"/>
                          </a:solidFill>
                          <a:latin typeface="Public Sans Light"/>
                        </a:rPr>
                        <a:t> </a:t>
                      </a:r>
                      <a:endParaRPr lang="en-AU" sz="1100" dirty="0"/>
                    </a:p>
                    <a:p>
                      <a:pPr marL="530225" marR="0" lvl="0" indent="-171450" algn="l">
                        <a:lnSpc>
                          <a:spcPct val="100000"/>
                        </a:lnSpc>
                        <a:spcBef>
                          <a:spcPts val="0"/>
                        </a:spcBef>
                        <a:spcAft>
                          <a:spcPts val="800"/>
                        </a:spcAft>
                        <a:buClr>
                          <a:srgbClr val="00B050"/>
                        </a:buClr>
                        <a:buSzTx/>
                        <a:buFont typeface="Wingdings" panose="05000000000000000000" pitchFamily="2" charset="2"/>
                        <a:buChar char="§"/>
                      </a:pPr>
                      <a:r>
                        <a:rPr lang="en-AU" sz="1100" b="0" i="0" u="none" strike="noStrike" noProof="0" dirty="0">
                          <a:solidFill>
                            <a:schemeClr val="tx1"/>
                          </a:solidFill>
                          <a:latin typeface="Public Sans Light"/>
                        </a:rPr>
                        <a:t>Confidential shredding bins – transport within facility</a:t>
                      </a:r>
                    </a:p>
                    <a:p>
                      <a:pPr marL="266700" lvl="0" indent="-266700" algn="l">
                        <a:spcAft>
                          <a:spcPts val="600"/>
                        </a:spcAft>
                        <a:buClr>
                          <a:srgbClr val="00B050"/>
                        </a:buClr>
                        <a:buFont typeface="Wingdings,Sans-Serif"/>
                        <a:buChar char="þ"/>
                      </a:pPr>
                      <a:r>
                        <a:rPr lang="en-AU" sz="1100" b="1" i="0" u="none" strike="noStrike" noProof="0" dirty="0">
                          <a:solidFill>
                            <a:schemeClr val="tx1"/>
                          </a:solidFill>
                          <a:latin typeface="Public Sans Light"/>
                        </a:rPr>
                        <a:t>Linen</a:t>
                      </a:r>
                    </a:p>
                    <a:p>
                      <a:pPr marL="536575" marR="0" lvl="0" indent="-177800" algn="l">
                        <a:lnSpc>
                          <a:spcPct val="100000"/>
                        </a:lnSpc>
                        <a:spcBef>
                          <a:spcPts val="0"/>
                        </a:spcBef>
                        <a:spcAft>
                          <a:spcPts val="600"/>
                        </a:spcAft>
                        <a:buClr>
                          <a:srgbClr val="00B050"/>
                        </a:buClr>
                        <a:buFont typeface="Wingdings,Sans-Serif" panose="05000000000000000000" pitchFamily="2" charset="2"/>
                        <a:buChar char="§"/>
                      </a:pPr>
                      <a:r>
                        <a:rPr lang="en-AU" sz="1100" b="0" i="0" u="none" strike="noStrike" noProof="0" dirty="0">
                          <a:solidFill>
                            <a:schemeClr val="tx1"/>
                          </a:solidFill>
                          <a:latin typeface="Public Sans Light"/>
                        </a:rPr>
                        <a:t>Receiving, distribution and collection to/from wards and departments as per current processes.</a:t>
                      </a:r>
                      <a:endParaRPr lang="en-US" sz="1100" b="1" i="0" u="none" strike="noStrike" noProof="0" dirty="0">
                        <a:solidFill>
                          <a:schemeClr val="tx1"/>
                        </a:solidFill>
                        <a:latin typeface="Public Sans Light"/>
                      </a:endParaRPr>
                    </a:p>
                    <a:p>
                      <a:pPr marL="536575" marR="0" lvl="0" indent="-177800" algn="l">
                        <a:lnSpc>
                          <a:spcPct val="100000"/>
                        </a:lnSpc>
                        <a:spcBef>
                          <a:spcPts val="0"/>
                        </a:spcBef>
                        <a:spcAft>
                          <a:spcPts val="600"/>
                        </a:spcAft>
                        <a:buClr>
                          <a:srgbClr val="00B050"/>
                        </a:buClr>
                        <a:buFont typeface="Wingdings,Sans-Serif" panose="05000000000000000000" pitchFamily="2" charset="2"/>
                        <a:buChar char="§"/>
                      </a:pPr>
                      <a:r>
                        <a:rPr lang="en-AU" sz="1100" b="0" i="0" u="none" strike="noStrike" noProof="0" dirty="0">
                          <a:solidFill>
                            <a:schemeClr val="tx1"/>
                          </a:solidFill>
                          <a:latin typeface="Public Sans Light"/>
                        </a:rPr>
                        <a:t>Reviewing and updating ward and department linen impress as required.</a:t>
                      </a:r>
                      <a:endParaRPr lang="en-US" sz="1100" b="1" i="0" u="none" strike="noStrike" noProof="0" dirty="0">
                        <a:solidFill>
                          <a:schemeClr val="tx1"/>
                        </a:solidFill>
                        <a:latin typeface="Public Sans Light"/>
                      </a:endParaRPr>
                    </a:p>
                    <a:p>
                      <a:pPr marL="536575" marR="0" lvl="0" indent="-177800" algn="l">
                        <a:lnSpc>
                          <a:spcPct val="100000"/>
                        </a:lnSpc>
                        <a:spcBef>
                          <a:spcPts val="0"/>
                        </a:spcBef>
                        <a:spcAft>
                          <a:spcPts val="600"/>
                        </a:spcAft>
                        <a:buClr>
                          <a:srgbClr val="00B050"/>
                        </a:buClr>
                        <a:buFont typeface="Wingdings,Sans-Serif" panose="05000000000000000000" pitchFamily="2" charset="2"/>
                        <a:buChar char="§"/>
                      </a:pPr>
                      <a:r>
                        <a:rPr lang="en-AU" sz="1100" b="0" i="0" u="none" strike="noStrike" noProof="0" dirty="0">
                          <a:solidFill>
                            <a:schemeClr val="tx1"/>
                          </a:solidFill>
                          <a:latin typeface="Public Sans Light"/>
                        </a:rPr>
                        <a:t>Maintaining facility contingency linen stock.</a:t>
                      </a:r>
                      <a:endParaRPr lang="en-US" sz="1100" b="1" i="0" u="none" strike="noStrike" noProof="0" dirty="0">
                        <a:solidFill>
                          <a:schemeClr val="tx1"/>
                        </a:solidFill>
                        <a:latin typeface="Public Sans Light"/>
                      </a:endParaRPr>
                    </a:p>
                    <a:p>
                      <a:pPr marL="536575" marR="0" lvl="0" indent="-177800" algn="l">
                        <a:lnSpc>
                          <a:spcPct val="100000"/>
                        </a:lnSpc>
                        <a:spcBef>
                          <a:spcPts val="0"/>
                        </a:spcBef>
                        <a:spcAft>
                          <a:spcPts val="600"/>
                        </a:spcAft>
                        <a:buClr>
                          <a:srgbClr val="00B050"/>
                        </a:buClr>
                        <a:buFont typeface="Wingdings,Sans-Serif" panose="05000000000000000000" pitchFamily="2" charset="2"/>
                        <a:buChar char="§"/>
                      </a:pPr>
                      <a:r>
                        <a:rPr lang="en-AU" sz="1100" b="0" i="0" u="none" strike="noStrike" noProof="0" dirty="0">
                          <a:solidFill>
                            <a:schemeClr val="tx1"/>
                          </a:solidFill>
                          <a:latin typeface="Public Sans Light"/>
                        </a:rPr>
                        <a:t>Linen supplied by HealthShare Linen Service </a:t>
                      </a:r>
                    </a:p>
                    <a:p>
                      <a:pPr marL="536575" marR="0" lvl="0" indent="-177800" algn="l">
                        <a:lnSpc>
                          <a:spcPct val="100000"/>
                        </a:lnSpc>
                        <a:spcBef>
                          <a:spcPts val="0"/>
                        </a:spcBef>
                        <a:spcAft>
                          <a:spcPts val="600"/>
                        </a:spcAft>
                        <a:buClr>
                          <a:srgbClr val="00B050"/>
                        </a:buClr>
                        <a:buFont typeface="Wingdings,Sans-Serif" panose="05000000000000000000" pitchFamily="2" charset="2"/>
                        <a:buChar char="§"/>
                      </a:pPr>
                      <a:r>
                        <a:rPr lang="en-AU" sz="1100" b="0" i="0" u="none" strike="noStrike" noProof="0" dirty="0">
                          <a:solidFill>
                            <a:schemeClr val="tx1"/>
                          </a:solidFill>
                          <a:latin typeface="Public Sans Light"/>
                        </a:rPr>
                        <a:t>Microfibre mops are used across facility – Microfibre mops are ordered through HealthShare Linen service ( theatre areas , Interventional, Cath Lab &amp; theatres use a mixed model of Spaghetti and microfibre mops)</a:t>
                      </a:r>
                      <a:r>
                        <a:rPr lang="en-AU" sz="1100" b="0" i="0" u="none" strike="noStrike" noProof="0" dirty="0">
                          <a:solidFill>
                            <a:schemeClr val="tx1"/>
                          </a:solidFill>
                          <a:latin typeface="Calibri"/>
                        </a:rPr>
                        <a:t> </a:t>
                      </a:r>
                    </a:p>
                    <a:p>
                      <a:pPr marL="536575" marR="0" lvl="0" indent="-177800" algn="l">
                        <a:lnSpc>
                          <a:spcPct val="100000"/>
                        </a:lnSpc>
                        <a:spcBef>
                          <a:spcPts val="0"/>
                        </a:spcBef>
                        <a:spcAft>
                          <a:spcPts val="600"/>
                        </a:spcAft>
                        <a:buClr>
                          <a:srgbClr val="00B050"/>
                        </a:buClr>
                        <a:buFont typeface="Wingdings,Sans-Serif" panose="05000000000000000000" pitchFamily="2" charset="2"/>
                        <a:buChar char="§"/>
                      </a:pPr>
                      <a:r>
                        <a:rPr lang="en-AU" sz="1100" b="0" dirty="0">
                          <a:solidFill>
                            <a:schemeClr val="tx1"/>
                          </a:solidFill>
                          <a:latin typeface="Public Sans Light"/>
                        </a:rPr>
                        <a:t>Cleaner places orders for mops with the exception of Mental Health (done by CSO) - costed to the wards </a:t>
                      </a:r>
                      <a:endParaRPr lang="en-AU" dirty="0">
                        <a:solidFill>
                          <a:schemeClr val="tx1"/>
                        </a:solidFill>
                      </a:endParaRPr>
                    </a:p>
                  </a:txBody>
                  <a:tcPr>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pPr marL="285750" lvl="0" indent="-285750">
                        <a:spcAft>
                          <a:spcPts val="600"/>
                        </a:spcAft>
                        <a:buClr>
                          <a:srgbClr val="00B050"/>
                        </a:buClr>
                        <a:buFont typeface="Wingdings" panose="05000000000000000000" pitchFamily="2" charset="2"/>
                        <a:buChar char="þ"/>
                      </a:pPr>
                      <a:r>
                        <a:rPr lang="en-AU" sz="1100" b="1" i="0" u="none" strike="noStrike" noProof="0" dirty="0">
                          <a:solidFill>
                            <a:schemeClr val="tx1"/>
                          </a:solidFill>
                          <a:latin typeface="Public Sans Light"/>
                        </a:rPr>
                        <a:t>Stores and Distribution</a:t>
                      </a:r>
                    </a:p>
                    <a:p>
                      <a:pPr marL="536575" marR="0" lvl="0" indent="-177800" algn="l">
                        <a:lnSpc>
                          <a:spcPct val="100000"/>
                        </a:lnSpc>
                        <a:spcBef>
                          <a:spcPts val="0"/>
                        </a:spcBef>
                        <a:spcAft>
                          <a:spcPts val="600"/>
                        </a:spcAft>
                        <a:buClr>
                          <a:srgbClr val="00B050"/>
                        </a:buClr>
                        <a:buSzTx/>
                        <a:buFont typeface="Wingdings" panose="05000000000000000000" pitchFamily="2" charset="2"/>
                        <a:buChar char="§"/>
                      </a:pPr>
                      <a:r>
                        <a:rPr lang="en-AU" sz="1100" b="0" i="0" u="none" strike="noStrike" noProof="0" dirty="0">
                          <a:solidFill>
                            <a:schemeClr val="tx1"/>
                          </a:solidFill>
                          <a:latin typeface="Public Sans Light"/>
                        </a:rPr>
                        <a:t>Scanning and maintaining stock levels within departments and wards - Ward Centric model - wards scan the products. Distribution team deliver &amp; stock the wards. </a:t>
                      </a:r>
                      <a:r>
                        <a:rPr lang="en-AU" sz="1100" b="0" i="0" u="none" strike="noStrike" noProof="0" dirty="0" err="1">
                          <a:solidFill>
                            <a:schemeClr val="tx1"/>
                          </a:solidFill>
                          <a:latin typeface="Public Sans Light"/>
                        </a:rPr>
                        <a:t>DeliverEase</a:t>
                      </a:r>
                      <a:r>
                        <a:rPr lang="en-AU" sz="1100" b="0" i="0" u="none" strike="noStrike" noProof="0" dirty="0">
                          <a:solidFill>
                            <a:schemeClr val="tx1"/>
                          </a:solidFill>
                          <a:latin typeface="Public Sans Light"/>
                        </a:rPr>
                        <a:t> processes in place across facility.</a:t>
                      </a:r>
                      <a:endParaRPr lang="en-US" sz="1100" b="1" i="0" u="none" strike="noStrike" noProof="0" dirty="0">
                        <a:solidFill>
                          <a:srgbClr val="FFFFFF"/>
                        </a:solidFill>
                        <a:latin typeface="Public Sans Light"/>
                      </a:endParaRPr>
                    </a:p>
                    <a:p>
                      <a:pPr marL="536575" marR="0" lvl="0" indent="-177800" algn="l">
                        <a:lnSpc>
                          <a:spcPct val="100000"/>
                        </a:lnSpc>
                        <a:spcBef>
                          <a:spcPts val="0"/>
                        </a:spcBef>
                        <a:spcAft>
                          <a:spcPts val="600"/>
                        </a:spcAft>
                        <a:buClr>
                          <a:srgbClr val="00B050"/>
                        </a:buClr>
                        <a:buSzTx/>
                        <a:buFont typeface="Wingdings" panose="05000000000000000000" pitchFamily="2" charset="2"/>
                        <a:buChar char="§"/>
                      </a:pPr>
                      <a:r>
                        <a:rPr lang="en-AU" sz="1100" b="0" i="0" u="none" strike="noStrike" noProof="0" dirty="0">
                          <a:solidFill>
                            <a:schemeClr val="tx1"/>
                          </a:solidFill>
                          <a:latin typeface="Public Sans Light"/>
                        </a:rPr>
                        <a:t>Ordering, receiving and delivery of consumables to wards and departments.</a:t>
                      </a:r>
                      <a:endParaRPr lang="en-AU" sz="1100" dirty="0"/>
                    </a:p>
                    <a:p>
                      <a:pPr marL="534670" marR="0" lvl="0" indent="-172720" algn="l">
                        <a:lnSpc>
                          <a:spcPct val="100000"/>
                        </a:lnSpc>
                        <a:spcBef>
                          <a:spcPts val="0"/>
                        </a:spcBef>
                        <a:spcAft>
                          <a:spcPts val="600"/>
                        </a:spcAft>
                        <a:buClr>
                          <a:srgbClr val="00B050"/>
                        </a:buClr>
                        <a:buSzTx/>
                        <a:buFont typeface="Wingdings" panose="05000000000000000000" pitchFamily="2" charset="2"/>
                        <a:buChar char="§"/>
                      </a:pPr>
                      <a:r>
                        <a:rPr lang="en-AU" sz="1100" b="0" i="0" u="none" strike="noStrike" noProof="0" dirty="0">
                          <a:solidFill>
                            <a:schemeClr val="tx1"/>
                          </a:solidFill>
                          <a:latin typeface="Public Sans Light"/>
                        </a:rPr>
                        <a:t>Maintaining all cleaning/stores equipment as per inventory.</a:t>
                      </a:r>
                      <a:endParaRPr lang="en-AU" sz="1100" b="1" i="0" u="none" strike="noStrike" noProof="0" dirty="0">
                        <a:solidFill>
                          <a:schemeClr val="tx1"/>
                        </a:solidFill>
                        <a:latin typeface="Public Sans Light"/>
                      </a:endParaRPr>
                    </a:p>
                    <a:p>
                      <a:pPr marL="534670" marR="0" lvl="0" indent="-172720" algn="l">
                        <a:lnSpc>
                          <a:spcPct val="100000"/>
                        </a:lnSpc>
                        <a:spcBef>
                          <a:spcPts val="0"/>
                        </a:spcBef>
                        <a:spcAft>
                          <a:spcPts val="600"/>
                        </a:spcAft>
                        <a:buClr>
                          <a:srgbClr val="00B050"/>
                        </a:buClr>
                        <a:buSzTx/>
                        <a:buFont typeface="Wingdings" panose="05000000000000000000" pitchFamily="2" charset="2"/>
                        <a:buChar char="§"/>
                      </a:pPr>
                      <a:r>
                        <a:rPr lang="en-AU" sz="1100" b="0" i="0" u="none" strike="noStrike" noProof="0" dirty="0">
                          <a:solidFill>
                            <a:schemeClr val="tx1"/>
                          </a:solidFill>
                          <a:latin typeface="Public Sans Light"/>
                        </a:rPr>
                        <a:t>Forklift for Stores Under Lease with LHD (Toyota Handling) - transition to HealthShare</a:t>
                      </a:r>
                      <a:endParaRPr lang="en-AU" sz="1100" b="1" i="0" u="none" strike="noStrike" noProof="0" dirty="0">
                        <a:solidFill>
                          <a:schemeClr val="tx1"/>
                        </a:solidFill>
                        <a:latin typeface="Public Sans Light"/>
                      </a:endParaRPr>
                    </a:p>
                    <a:p>
                      <a:pPr marL="534670" marR="0" lvl="0" indent="-172720" algn="l">
                        <a:lnSpc>
                          <a:spcPct val="100000"/>
                        </a:lnSpc>
                        <a:spcBef>
                          <a:spcPts val="0"/>
                        </a:spcBef>
                        <a:spcAft>
                          <a:spcPts val="600"/>
                        </a:spcAft>
                        <a:buClr>
                          <a:srgbClr val="00B050"/>
                        </a:buClr>
                        <a:buSzTx/>
                        <a:buFont typeface="Wingdings" panose="05000000000000000000" pitchFamily="2" charset="2"/>
                        <a:buChar char="§"/>
                      </a:pPr>
                      <a:r>
                        <a:rPr lang="en-AU" sz="1100" b="0" i="0" u="none" strike="noStrike" noProof="0" dirty="0">
                          <a:solidFill>
                            <a:schemeClr val="tx1"/>
                          </a:solidFill>
                          <a:latin typeface="Public Sans Light"/>
                        </a:rPr>
                        <a:t>Medical gases – orders completed by Stores, delivered by HSAs</a:t>
                      </a:r>
                    </a:p>
                    <a:p>
                      <a:pPr marL="285750" lvl="0" indent="-285750">
                        <a:spcAft>
                          <a:spcPts val="600"/>
                        </a:spcAft>
                        <a:buClr>
                          <a:srgbClr val="00B050"/>
                        </a:buClr>
                        <a:buFont typeface="Wingdings" panose="05000000000000000000" pitchFamily="2" charset="2"/>
                        <a:buChar char="þ"/>
                      </a:pPr>
                      <a:r>
                        <a:rPr lang="en-AU" sz="1100" b="1" i="0" u="none" strike="noStrike" noProof="0" dirty="0">
                          <a:solidFill>
                            <a:schemeClr val="tx1"/>
                          </a:solidFill>
                          <a:latin typeface="Public Sans Light"/>
                        </a:rPr>
                        <a:t>General</a:t>
                      </a:r>
                    </a:p>
                    <a:p>
                      <a:pPr marL="534670" lvl="0" indent="-172720">
                        <a:spcBef>
                          <a:spcPts val="0"/>
                        </a:spcBef>
                        <a:spcAft>
                          <a:spcPts val="600"/>
                        </a:spcAft>
                        <a:buClr>
                          <a:srgbClr val="00B050"/>
                        </a:buClr>
                        <a:buFont typeface="Wingdings" panose="05000000000000000000" pitchFamily="2" charset="2"/>
                        <a:buChar char="§"/>
                      </a:pPr>
                      <a:r>
                        <a:rPr lang="en-AU" sz="1100" b="0" i="0" u="none" strike="noStrike" noProof="0" dirty="0">
                          <a:solidFill>
                            <a:schemeClr val="tx1"/>
                          </a:solidFill>
                          <a:latin typeface="Public Sans Light"/>
                        </a:rPr>
                        <a:t>Coordination of External Cleaning Contractors - General Services will continue to oversee the coordination of external cleaning contractors. This includes obtaining quotes for DCS approval and managing the scheduling and delivery of services by the contractor. The Local Health District (LHD) will remain responsible for managing and processing payments.</a:t>
                      </a:r>
                      <a:endParaRPr lang="en-US" sz="1100" b="1" i="0" u="none" strike="noStrike" noProof="0" dirty="0">
                        <a:solidFill>
                          <a:srgbClr val="FFFFFF"/>
                        </a:solidFill>
                        <a:latin typeface="Public Sans Light"/>
                      </a:endParaRPr>
                    </a:p>
                    <a:p>
                      <a:pPr marL="534670" marR="0" lvl="0" indent="-172720" algn="l">
                        <a:lnSpc>
                          <a:spcPct val="100000"/>
                        </a:lnSpc>
                        <a:spcBef>
                          <a:spcPts val="0"/>
                        </a:spcBef>
                        <a:spcAft>
                          <a:spcPts val="600"/>
                        </a:spcAft>
                        <a:buClr>
                          <a:srgbClr val="00B050"/>
                        </a:buClr>
                        <a:buFont typeface="Wingdings" panose="05000000000000000000" pitchFamily="2" charset="2"/>
                        <a:buChar char="§"/>
                      </a:pPr>
                      <a:r>
                        <a:rPr lang="en-AU" sz="1100" b="0" i="0" u="none" strike="noStrike" noProof="0" dirty="0">
                          <a:solidFill>
                            <a:schemeClr val="tx1"/>
                          </a:solidFill>
                          <a:latin typeface="Public Sans Light"/>
                        </a:rPr>
                        <a:t>HealthShare will maintain the use of AFM (engineering repair requests)</a:t>
                      </a:r>
                      <a:endParaRPr lang="en-AU" sz="1100" dirty="0"/>
                    </a:p>
                    <a:p>
                      <a:pPr marL="534670" marR="0" lvl="0" indent="-172720" algn="l">
                        <a:lnSpc>
                          <a:spcPct val="100000"/>
                        </a:lnSpc>
                        <a:spcBef>
                          <a:spcPts val="0"/>
                        </a:spcBef>
                        <a:spcAft>
                          <a:spcPts val="600"/>
                        </a:spcAft>
                        <a:buClr>
                          <a:srgbClr val="00B050"/>
                        </a:buClr>
                        <a:buFont typeface="Wingdings" panose="05000000000000000000" pitchFamily="2" charset="2"/>
                        <a:buChar char="§"/>
                      </a:pPr>
                      <a:r>
                        <a:rPr lang="en-AU" sz="1100" b="0" i="0" u="none" strike="noStrike" noProof="0" dirty="0">
                          <a:solidFill>
                            <a:schemeClr val="tx1"/>
                          </a:solidFill>
                          <a:latin typeface="Public Sans Light"/>
                        </a:rPr>
                        <a:t>QARS currently holds the Environmental Cleaning Audits – this will be transitioned until a review after transition. </a:t>
                      </a:r>
                    </a:p>
                    <a:p>
                      <a:pPr marL="534670" marR="0" lvl="0" indent="-172720" algn="l">
                        <a:lnSpc>
                          <a:spcPct val="100000"/>
                        </a:lnSpc>
                        <a:spcBef>
                          <a:spcPts val="0"/>
                        </a:spcBef>
                        <a:spcAft>
                          <a:spcPts val="600"/>
                        </a:spcAft>
                        <a:buClr>
                          <a:srgbClr val="00B050"/>
                        </a:buClr>
                        <a:buFont typeface="Arial" panose="05000000000000000000" pitchFamily="2" charset="2"/>
                        <a:buChar char="•"/>
                      </a:pPr>
                      <a:endParaRPr lang="en-AU" sz="1100" b="0" i="0" u="none" strike="noStrike" noProof="0">
                        <a:solidFill>
                          <a:schemeClr val="tx1"/>
                        </a:solidFill>
                        <a:latin typeface="Public Sans Light"/>
                      </a:endParaRPr>
                    </a:p>
                  </a:txBody>
                  <a:tcPr>
                    <a:lnL w="12700" cmpd="sng">
                      <a:noFill/>
                    </a:lnL>
                    <a:lnR w="12700" cmpd="sng">
                      <a:noFill/>
                    </a:lnR>
                    <a:lnT w="12700" cmpd="sng">
                      <a:noFill/>
                    </a:lnT>
                    <a:lnB w="381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2182367123"/>
                  </a:ext>
                </a:extLst>
              </a:tr>
            </a:tbl>
          </a:graphicData>
        </a:graphic>
      </p:graphicFrame>
      <p:sp>
        <p:nvSpPr>
          <p:cNvPr id="13" name="TextBox 12">
            <a:extLst>
              <a:ext uri="{FF2B5EF4-FFF2-40B4-BE49-F238E27FC236}">
                <a16:creationId xmlns:a16="http://schemas.microsoft.com/office/drawing/2014/main" id="{C943A807-2AB2-FE58-795C-DC90DCD7D164}"/>
              </a:ext>
            </a:extLst>
          </p:cNvPr>
          <p:cNvSpPr txBox="1"/>
          <p:nvPr/>
        </p:nvSpPr>
        <p:spPr>
          <a:xfrm>
            <a:off x="214110" y="1529832"/>
            <a:ext cx="10857785" cy="430887"/>
          </a:xfrm>
          <a:prstGeom prst="rect">
            <a:avLst/>
          </a:prstGeom>
          <a:noFill/>
        </p:spPr>
        <p:txBody>
          <a:bodyPr wrap="square" lIns="91440" tIns="45720" rIns="91440" bIns="45720" anchor="t">
            <a:spAutoFit/>
          </a:bodyPr>
          <a:lstStyle/>
          <a:p>
            <a:pPr>
              <a:defRPr/>
            </a:pPr>
            <a:r>
              <a:rPr kumimoji="0" lang="en-US" sz="2200" i="0" u="none" strike="noStrike" kern="1200" cap="none" spc="0" normalizeH="0" baseline="0" noProof="0">
                <a:ln>
                  <a:noFill/>
                </a:ln>
                <a:effectLst/>
                <a:uLnTx/>
                <a:uFillTx/>
                <a:latin typeface="Public Sans"/>
              </a:rPr>
              <a:t>The following services are in scope for the transition: </a:t>
            </a:r>
            <a:endParaRPr kumimoji="0" lang="en-AU" sz="2200" i="0" u="none" strike="noStrike" kern="1200" cap="none" spc="0" normalizeH="0" baseline="0" noProof="0">
              <a:ln>
                <a:noFill/>
              </a:ln>
              <a:effectLst/>
              <a:uLnTx/>
              <a:uFillTx/>
              <a:latin typeface="Public Sans"/>
            </a:endParaRPr>
          </a:p>
        </p:txBody>
      </p:sp>
      <p:sp>
        <p:nvSpPr>
          <p:cNvPr id="2" name="TextBox 1">
            <a:extLst>
              <a:ext uri="{FF2B5EF4-FFF2-40B4-BE49-F238E27FC236}">
                <a16:creationId xmlns:a16="http://schemas.microsoft.com/office/drawing/2014/main" id="{154816A9-F90D-5C87-3126-CC07FF6357F6}"/>
              </a:ext>
            </a:extLst>
          </p:cNvPr>
          <p:cNvSpPr txBox="1"/>
          <p:nvPr/>
        </p:nvSpPr>
        <p:spPr>
          <a:xfrm rot="19752165">
            <a:off x="2939498" y="3383888"/>
            <a:ext cx="5213268" cy="1015663"/>
          </a:xfrm>
          <a:prstGeom prst="rect">
            <a:avLst/>
          </a:prstGeom>
          <a:noFill/>
        </p:spPr>
        <p:txBody>
          <a:bodyPr wrap="square" rtlCol="0">
            <a:spAutoFit/>
          </a:bodyPr>
          <a:lstStyle/>
          <a:p>
            <a:pPr algn="ctr"/>
            <a:r>
              <a:rPr lang="en-AU" sz="6000" dirty="0">
                <a:solidFill>
                  <a:schemeClr val="bg2">
                    <a:lumMod val="50000"/>
                    <a:lumOff val="50000"/>
                    <a:alpha val="39000"/>
                  </a:schemeClr>
                </a:solidFill>
              </a:rPr>
              <a:t>DRAFT</a:t>
            </a:r>
          </a:p>
        </p:txBody>
      </p:sp>
    </p:spTree>
    <p:extLst>
      <p:ext uri="{BB962C8B-B14F-4D97-AF65-F5344CB8AC3E}">
        <p14:creationId xmlns:p14="http://schemas.microsoft.com/office/powerpoint/2010/main" val="316732336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641714C-33E0-2065-18D8-E0FEC189F1B8}"/>
            </a:ext>
          </a:extLst>
        </p:cNvPr>
        <p:cNvGrpSpPr/>
        <p:nvPr/>
      </p:nvGrpSpPr>
      <p:grpSpPr>
        <a:xfrm>
          <a:off x="0" y="0"/>
          <a:ext cx="0" cy="0"/>
          <a:chOff x="0" y="0"/>
          <a:chExt cx="0" cy="0"/>
        </a:xfrm>
      </p:grpSpPr>
      <p:sp>
        <p:nvSpPr>
          <p:cNvPr id="9" name="Title 8">
            <a:extLst>
              <a:ext uri="{FF2B5EF4-FFF2-40B4-BE49-F238E27FC236}">
                <a16:creationId xmlns:a16="http://schemas.microsoft.com/office/drawing/2014/main" id="{20AA4A65-1B7F-398D-34FA-C0007B2A6771}"/>
              </a:ext>
            </a:extLst>
          </p:cNvPr>
          <p:cNvSpPr>
            <a:spLocks noGrp="1"/>
          </p:cNvSpPr>
          <p:nvPr>
            <p:ph type="title"/>
          </p:nvPr>
        </p:nvSpPr>
        <p:spPr/>
        <p:txBody>
          <a:bodyPr/>
          <a:lstStyle/>
          <a:p>
            <a:r>
              <a:rPr lang="en-AU">
                <a:latin typeface="+mj-lt"/>
              </a:rPr>
              <a:t>Out of scope services</a:t>
            </a:r>
          </a:p>
        </p:txBody>
      </p:sp>
      <p:sp>
        <p:nvSpPr>
          <p:cNvPr id="5" name="Footer Placeholder 4">
            <a:extLst>
              <a:ext uri="{FF2B5EF4-FFF2-40B4-BE49-F238E27FC236}">
                <a16:creationId xmlns:a16="http://schemas.microsoft.com/office/drawing/2014/main" id="{66257957-C19B-77FD-C0DC-E5C481C2FAEB}"/>
              </a:ext>
            </a:extLst>
          </p:cNvPr>
          <p:cNvSpPr>
            <a:spLocks noGrp="1"/>
          </p:cNvSpPr>
          <p:nvPr>
            <p:ph type="ftr" sz="quarter" idx="11"/>
          </p:nvPr>
        </p:nvSpPr>
        <p:spPr/>
        <p:txBody>
          <a:bodyPr/>
          <a:lstStyle/>
          <a:p>
            <a:r>
              <a:rPr lang="en-US"/>
              <a:t>HealthShare NSW</a:t>
            </a:r>
            <a:endParaRPr lang="en-AU"/>
          </a:p>
        </p:txBody>
      </p:sp>
      <p:sp>
        <p:nvSpPr>
          <p:cNvPr id="6" name="Slide Number Placeholder 5">
            <a:extLst>
              <a:ext uri="{FF2B5EF4-FFF2-40B4-BE49-F238E27FC236}">
                <a16:creationId xmlns:a16="http://schemas.microsoft.com/office/drawing/2014/main" id="{32D56AEE-EA15-23F4-24B1-02FD56DA18C6}"/>
              </a:ext>
            </a:extLst>
          </p:cNvPr>
          <p:cNvSpPr>
            <a:spLocks noGrp="1"/>
          </p:cNvSpPr>
          <p:nvPr>
            <p:ph type="sldNum" sz="quarter" idx="12"/>
          </p:nvPr>
        </p:nvSpPr>
        <p:spPr/>
        <p:txBody>
          <a:bodyPr/>
          <a:lstStyle/>
          <a:p>
            <a:fld id="{10A01DC5-1685-4615-8240-15192985C6A2}" type="slidenum">
              <a:rPr lang="en-AU" smtClean="0"/>
              <a:t>15</a:t>
            </a:fld>
            <a:endParaRPr lang="en-AU"/>
          </a:p>
        </p:txBody>
      </p:sp>
      <p:sp>
        <p:nvSpPr>
          <p:cNvPr id="13" name="TextBox 12">
            <a:extLst>
              <a:ext uri="{FF2B5EF4-FFF2-40B4-BE49-F238E27FC236}">
                <a16:creationId xmlns:a16="http://schemas.microsoft.com/office/drawing/2014/main" id="{A8C9247A-D5C8-6045-3FED-27DDC3EDE4AE}"/>
              </a:ext>
            </a:extLst>
          </p:cNvPr>
          <p:cNvSpPr txBox="1"/>
          <p:nvPr/>
        </p:nvSpPr>
        <p:spPr>
          <a:xfrm>
            <a:off x="165896" y="1493282"/>
            <a:ext cx="10857785" cy="430887"/>
          </a:xfrm>
          <a:prstGeom prst="rect">
            <a:avLst/>
          </a:prstGeom>
          <a:noFill/>
        </p:spPr>
        <p:txBody>
          <a:bodyPr wrap="square" lIns="91440" tIns="45720" rIns="91440" bIns="45720" anchor="t">
            <a:spAutoFit/>
          </a:bodyPr>
          <a:lstStyle/>
          <a:p>
            <a:pPr>
              <a:defRPr/>
            </a:pPr>
            <a:r>
              <a:rPr kumimoji="0" lang="en-US" sz="2200" i="0" u="none" strike="noStrike" kern="1200" cap="none" spc="0" normalizeH="0" baseline="0" noProof="0">
                <a:ln>
                  <a:noFill/>
                </a:ln>
                <a:effectLst/>
                <a:uLnTx/>
                <a:uFillTx/>
                <a:latin typeface="Public Sans" pitchFamily="2" charset="0"/>
              </a:rPr>
              <a:t>The following services are out of scope for the transition: </a:t>
            </a:r>
            <a:endParaRPr kumimoji="0" lang="en-AU" sz="2200" i="0" u="none" strike="noStrike" kern="1200" cap="none" spc="0" normalizeH="0" baseline="0" noProof="0">
              <a:ln>
                <a:noFill/>
              </a:ln>
              <a:effectLst/>
              <a:uLnTx/>
              <a:uFillTx/>
              <a:latin typeface="Public Sans" pitchFamily="2" charset="0"/>
            </a:endParaRPr>
          </a:p>
        </p:txBody>
      </p:sp>
      <p:sp>
        <p:nvSpPr>
          <p:cNvPr id="7" name="TextBox 6">
            <a:extLst>
              <a:ext uri="{FF2B5EF4-FFF2-40B4-BE49-F238E27FC236}">
                <a16:creationId xmlns:a16="http://schemas.microsoft.com/office/drawing/2014/main" id="{2A27DF6F-D369-EE19-7840-62477F67EB61}"/>
              </a:ext>
            </a:extLst>
          </p:cNvPr>
          <p:cNvSpPr txBox="1"/>
          <p:nvPr/>
        </p:nvSpPr>
        <p:spPr>
          <a:xfrm>
            <a:off x="6002360" y="6439195"/>
            <a:ext cx="5560369" cy="261610"/>
          </a:xfrm>
          <a:prstGeom prst="rect">
            <a:avLst/>
          </a:prstGeom>
          <a:solidFill>
            <a:schemeClr val="accent6"/>
          </a:solid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100" b="1"/>
              <a:t>Note: </a:t>
            </a:r>
            <a:r>
              <a:rPr lang="en-US" sz="1100"/>
              <a:t>All staff providing services to the above areas will not transition to HSNSW. </a:t>
            </a:r>
          </a:p>
        </p:txBody>
      </p:sp>
      <p:graphicFrame>
        <p:nvGraphicFramePr>
          <p:cNvPr id="2" name="Table 1">
            <a:extLst>
              <a:ext uri="{FF2B5EF4-FFF2-40B4-BE49-F238E27FC236}">
                <a16:creationId xmlns:a16="http://schemas.microsoft.com/office/drawing/2014/main" id="{1A85ECBC-1D10-1908-455E-CAE2EBC0730E}"/>
              </a:ext>
            </a:extLst>
          </p:cNvPr>
          <p:cNvGraphicFramePr>
            <a:graphicFrameLocks noGrp="1"/>
          </p:cNvGraphicFramePr>
          <p:nvPr/>
        </p:nvGraphicFramePr>
        <p:xfrm>
          <a:off x="275839" y="1924169"/>
          <a:ext cx="11640322" cy="4892040"/>
        </p:xfrm>
        <a:graphic>
          <a:graphicData uri="http://schemas.openxmlformats.org/drawingml/2006/table">
            <a:tbl>
              <a:tblPr firstRow="1" bandRow="1">
                <a:tableStyleId>{5C22544A-7EE6-4342-B048-85BDC9FD1C3A}</a:tableStyleId>
              </a:tblPr>
              <a:tblGrid>
                <a:gridCol w="5820161">
                  <a:extLst>
                    <a:ext uri="{9D8B030D-6E8A-4147-A177-3AD203B41FA5}">
                      <a16:colId xmlns:a16="http://schemas.microsoft.com/office/drawing/2014/main" val="3904827004"/>
                    </a:ext>
                  </a:extLst>
                </a:gridCol>
                <a:gridCol w="5820161">
                  <a:extLst>
                    <a:ext uri="{9D8B030D-6E8A-4147-A177-3AD203B41FA5}">
                      <a16:colId xmlns:a16="http://schemas.microsoft.com/office/drawing/2014/main" val="3245322699"/>
                    </a:ext>
                  </a:extLst>
                </a:gridCol>
              </a:tblGrid>
              <a:tr h="4491066">
                <a:tc>
                  <a:txBody>
                    <a:bodyPr/>
                    <a:lstStyle/>
                    <a:p>
                      <a:pPr marL="0" lvl="0" indent="0">
                        <a:spcBef>
                          <a:spcPts val="0"/>
                        </a:spcBef>
                        <a:spcAft>
                          <a:spcPts val="1200"/>
                        </a:spcAft>
                        <a:buClr>
                          <a:srgbClr val="FF0000"/>
                        </a:buClr>
                        <a:buFont typeface="Wingdings 2,Sans-Serif"/>
                        <a:buNone/>
                      </a:pPr>
                      <a:r>
                        <a:rPr lang="en-AU" sz="1100" b="1" i="0" u="none" strike="noStrike" noProof="0" dirty="0">
                          <a:solidFill>
                            <a:schemeClr val="tx1"/>
                          </a:solidFill>
                          <a:latin typeface="Public Sans Light"/>
                        </a:rPr>
                        <a:t>Cleaning</a:t>
                      </a:r>
                    </a:p>
                    <a:p>
                      <a:pPr marL="171450" marR="0" lvl="0" indent="-171450" algn="l">
                        <a:lnSpc>
                          <a:spcPct val="100000"/>
                        </a:lnSpc>
                        <a:spcBef>
                          <a:spcPts val="0"/>
                        </a:spcBef>
                        <a:spcAft>
                          <a:spcPts val="600"/>
                        </a:spcAft>
                        <a:buClr>
                          <a:srgbClr val="FF0000"/>
                        </a:buClr>
                        <a:buSzTx/>
                        <a:buFont typeface="Wingdings 2" panose="05020102010507070707" pitchFamily="18" charset="2"/>
                        <a:buChar char="X"/>
                      </a:pPr>
                      <a:r>
                        <a:rPr lang="en-AU" sz="1100" b="0" i="0" u="none" strike="noStrike" noProof="0" dirty="0">
                          <a:solidFill>
                            <a:schemeClr val="tx1"/>
                          </a:solidFill>
                          <a:latin typeface="Public Sans Light"/>
                        </a:rPr>
                        <a:t>Stores Internal courier and vehicle.</a:t>
                      </a:r>
                      <a:endParaRPr lang="en-US" sz="1100" b="1" i="0" u="none" strike="noStrike" noProof="0" dirty="0">
                        <a:solidFill>
                          <a:srgbClr val="FFFFFF"/>
                        </a:solidFill>
                        <a:latin typeface="Public Sans Light"/>
                      </a:endParaRPr>
                    </a:p>
                    <a:p>
                      <a:pPr marL="171450" marR="0" lvl="0" indent="-171450" algn="l">
                        <a:lnSpc>
                          <a:spcPct val="100000"/>
                        </a:lnSpc>
                        <a:spcBef>
                          <a:spcPts val="0"/>
                        </a:spcBef>
                        <a:spcAft>
                          <a:spcPts val="600"/>
                        </a:spcAft>
                        <a:buClr>
                          <a:srgbClr val="FF0000"/>
                        </a:buClr>
                        <a:buSzTx/>
                        <a:buFont typeface="Wingdings 2" panose="05020102010507070707" pitchFamily="18" charset="2"/>
                        <a:buChar char="X"/>
                      </a:pPr>
                      <a:r>
                        <a:rPr lang="en-AU" sz="1100" b="0" i="0" u="none" strike="noStrike" noProof="0" dirty="0">
                          <a:solidFill>
                            <a:schemeClr val="bg2"/>
                          </a:solidFill>
                          <a:latin typeface="Public Sans Light"/>
                        </a:rPr>
                        <a:t>Bed making for Emergency department </a:t>
                      </a:r>
                      <a:r>
                        <a:rPr lang="en-AU" sz="1100" b="0" i="0" u="none" strike="noStrike" noProof="0" dirty="0">
                          <a:solidFill>
                            <a:srgbClr val="00B0F0"/>
                          </a:solidFill>
                          <a:latin typeface="Public Sans Light"/>
                        </a:rPr>
                        <a:t> </a:t>
                      </a:r>
                      <a:endParaRPr lang="en-US" sz="1100" b="1" i="0" u="none" strike="noStrike" noProof="0" dirty="0">
                        <a:solidFill>
                          <a:srgbClr val="00B0F0"/>
                        </a:solidFill>
                        <a:latin typeface="Public Sans Light"/>
                      </a:endParaRPr>
                    </a:p>
                    <a:p>
                      <a:pPr marL="171450" marR="0" lvl="0" indent="-171450" algn="l">
                        <a:spcBef>
                          <a:spcPts val="0"/>
                        </a:spcBef>
                        <a:spcAft>
                          <a:spcPts val="600"/>
                        </a:spcAft>
                        <a:buClr>
                          <a:srgbClr val="FF0000"/>
                        </a:buClr>
                        <a:buSzTx/>
                        <a:buFont typeface="Wingdings 2" panose="05020102010507070707" pitchFamily="18" charset="2"/>
                        <a:buChar char="X"/>
                      </a:pPr>
                      <a:r>
                        <a:rPr lang="en-AU" sz="1100" b="0" i="0" u="none" strike="noStrike" noProof="0" dirty="0">
                          <a:solidFill>
                            <a:schemeClr val="tx1"/>
                          </a:solidFill>
                          <a:latin typeface="Public Sans Light"/>
                        </a:rPr>
                        <a:t>External cleaning – cleaning of graffiti, external balconies/courtyards, gurney/pressure wash of paths. The Local Health District (LHD) will remain responsible for all outdoor cleaning contractors</a:t>
                      </a:r>
                    </a:p>
                    <a:p>
                      <a:pPr marL="171450" marR="0" lvl="0" indent="-171450" algn="l">
                        <a:spcBef>
                          <a:spcPts val="0"/>
                        </a:spcBef>
                        <a:spcAft>
                          <a:spcPts val="600"/>
                        </a:spcAft>
                        <a:buClr>
                          <a:srgbClr val="FF0000"/>
                        </a:buClr>
                        <a:buSzTx/>
                        <a:buFont typeface="Wingdings 2" panose="05020102010507070707" pitchFamily="18" charset="2"/>
                        <a:buChar char="X"/>
                      </a:pPr>
                      <a:r>
                        <a:rPr lang="en-AU" sz="1100" b="0" i="0" u="none" strike="noStrike" noProof="0" dirty="0">
                          <a:solidFill>
                            <a:schemeClr val="tx1"/>
                          </a:solidFill>
                          <a:latin typeface="Public Sans Light"/>
                        </a:rPr>
                        <a:t>External and internal high windows cleaned by contractor.</a:t>
                      </a:r>
                      <a:endParaRPr lang="en-US" sz="1100" b="1" i="0" u="none" strike="noStrike" noProof="0" dirty="0">
                        <a:solidFill>
                          <a:schemeClr val="tx1"/>
                        </a:solidFill>
                        <a:latin typeface="Public Sans Light"/>
                      </a:endParaRPr>
                    </a:p>
                    <a:p>
                      <a:pPr marL="171450" lvl="0" indent="-171450">
                        <a:spcBef>
                          <a:spcPts val="0"/>
                        </a:spcBef>
                        <a:spcAft>
                          <a:spcPts val="600"/>
                        </a:spcAft>
                        <a:buClr>
                          <a:srgbClr val="FF0000"/>
                        </a:buClr>
                        <a:buSzTx/>
                        <a:buFont typeface="Wingdings 2" panose="05020102010507070707" pitchFamily="18" charset="2"/>
                        <a:buChar char="X"/>
                      </a:pPr>
                      <a:r>
                        <a:rPr lang="en-AU" sz="1100" b="0" i="0" u="none" strike="noStrike" noProof="0" dirty="0">
                          <a:solidFill>
                            <a:schemeClr val="tx1"/>
                          </a:solidFill>
                          <a:latin typeface="Public Sans Light"/>
                        </a:rPr>
                        <a:t>Staff and public carparks</a:t>
                      </a:r>
                      <a:endParaRPr lang="en-US" sz="1100" b="1" i="0" u="none" strike="noStrike" noProof="0" dirty="0">
                        <a:solidFill>
                          <a:schemeClr val="tx1"/>
                        </a:solidFill>
                        <a:latin typeface="Public Sans Light"/>
                      </a:endParaRPr>
                    </a:p>
                    <a:p>
                      <a:pPr marL="171450" lvl="0" indent="-171450">
                        <a:spcBef>
                          <a:spcPts val="0"/>
                        </a:spcBef>
                        <a:spcAft>
                          <a:spcPts val="600"/>
                        </a:spcAft>
                        <a:buClr>
                          <a:srgbClr val="FF0000"/>
                        </a:buClr>
                        <a:buSzTx/>
                        <a:buFont typeface="Wingdings 2" panose="05020102010507070707" pitchFamily="18" charset="2"/>
                        <a:buChar char="X"/>
                      </a:pPr>
                      <a:r>
                        <a:rPr lang="en-AU" sz="1100" b="0" i="0" u="none" strike="noStrike" noProof="0" dirty="0">
                          <a:solidFill>
                            <a:schemeClr val="tx1"/>
                          </a:solidFill>
                          <a:latin typeface="Public Sans Light"/>
                        </a:rPr>
                        <a:t>Plant rooms </a:t>
                      </a:r>
                    </a:p>
                    <a:p>
                      <a:pPr marL="171450" lvl="0" indent="-171450">
                        <a:spcBef>
                          <a:spcPts val="0"/>
                        </a:spcBef>
                        <a:spcAft>
                          <a:spcPts val="600"/>
                        </a:spcAft>
                        <a:buClr>
                          <a:srgbClr val="FF0000"/>
                        </a:buClr>
                        <a:buSzTx/>
                        <a:buFont typeface="Wingdings 2" panose="05020102010507070707" pitchFamily="18" charset="2"/>
                        <a:buChar char="X"/>
                      </a:pPr>
                      <a:r>
                        <a:rPr lang="en-AU" sz="1100" b="0" i="0" u="none" strike="noStrike" noProof="0" dirty="0">
                          <a:solidFill>
                            <a:schemeClr val="tx1"/>
                          </a:solidFill>
                          <a:latin typeface="Public Sans Light"/>
                        </a:rPr>
                        <a:t>Waste Contract management (operational interface with external waste providers in-scope)</a:t>
                      </a:r>
                      <a:endParaRPr lang="en-US" sz="1100" b="1" i="0" u="none" strike="noStrike" noProof="0" dirty="0">
                        <a:solidFill>
                          <a:schemeClr val="tx1"/>
                        </a:solidFill>
                        <a:latin typeface="Public Sans Light"/>
                      </a:endParaRPr>
                    </a:p>
                    <a:p>
                      <a:pPr marL="171450" marR="0" lvl="0" indent="-171450" algn="l">
                        <a:lnSpc>
                          <a:spcPct val="100000"/>
                        </a:lnSpc>
                        <a:spcBef>
                          <a:spcPts val="0"/>
                        </a:spcBef>
                        <a:spcAft>
                          <a:spcPts val="600"/>
                        </a:spcAft>
                        <a:buClr>
                          <a:srgbClr val="FF0000"/>
                        </a:buClr>
                        <a:buSzTx/>
                        <a:buFont typeface="Wingdings 2" panose="05020102010507070707" pitchFamily="18" charset="2"/>
                        <a:buChar char="X"/>
                      </a:pPr>
                      <a:r>
                        <a:rPr lang="en-AU" sz="1100" b="0" i="0" u="none" strike="noStrike" noProof="0" dirty="0">
                          <a:solidFill>
                            <a:schemeClr val="tx1"/>
                          </a:solidFill>
                          <a:latin typeface="Public Sans Light"/>
                        </a:rPr>
                        <a:t>Pest services provided by external contractors is managed by LHD.(operational interface with external waste providers in-scope)</a:t>
                      </a:r>
                      <a:endParaRPr lang="en-AU" sz="1100" b="1" i="0" u="none" strike="noStrike" noProof="0" dirty="0">
                        <a:solidFill>
                          <a:schemeClr val="tx1"/>
                        </a:solidFill>
                        <a:latin typeface="Public Sans Light"/>
                      </a:endParaRPr>
                    </a:p>
                    <a:p>
                      <a:pPr marL="171450" lvl="0" indent="-171450">
                        <a:spcBef>
                          <a:spcPts val="0"/>
                        </a:spcBef>
                        <a:spcAft>
                          <a:spcPts val="600"/>
                        </a:spcAft>
                        <a:buClr>
                          <a:srgbClr val="FF0000"/>
                        </a:buClr>
                        <a:buSzTx/>
                        <a:buFont typeface="Wingdings 2" panose="05020102010507070707" pitchFamily="18" charset="2"/>
                        <a:buChar char="X"/>
                      </a:pPr>
                      <a:r>
                        <a:rPr lang="en-AU" sz="1100" b="0" i="0" u="none" strike="noStrike" noProof="0" dirty="0">
                          <a:solidFill>
                            <a:schemeClr val="tx1"/>
                          </a:solidFill>
                          <a:latin typeface="Public Sans Light"/>
                        </a:rPr>
                        <a:t>Garden and grounds functions </a:t>
                      </a:r>
                      <a:r>
                        <a:rPr lang="en-AU" sz="1100" b="0" i="0" u="none" strike="noStrike" noProof="0" dirty="0">
                          <a:solidFill>
                            <a:schemeClr val="tx1"/>
                          </a:solidFill>
                          <a:latin typeface="+mn-lt"/>
                        </a:rPr>
                        <a:t>  </a:t>
                      </a:r>
                    </a:p>
                    <a:p>
                      <a:pPr marL="171450" lvl="0" indent="-171450">
                        <a:spcAft>
                          <a:spcPts val="600"/>
                        </a:spcAft>
                        <a:buClr>
                          <a:srgbClr val="FF0000"/>
                        </a:buClr>
                        <a:buFont typeface="Wingdings 2" panose="05020102010507070707" pitchFamily="18" charset="2"/>
                        <a:buChar char="X"/>
                      </a:pPr>
                      <a:r>
                        <a:rPr lang="en-AU" sz="1100" b="0" i="0" u="none" strike="noStrike" noProof="0" dirty="0">
                          <a:solidFill>
                            <a:schemeClr val="tx1"/>
                          </a:solidFill>
                          <a:latin typeface="+mn-lt"/>
                        </a:rPr>
                        <a:t>Current function and cleaning that HSA is performing will stay with HSA</a:t>
                      </a:r>
                      <a:endParaRPr lang="en-US" sz="1100" b="1" i="0" u="none" strike="noStrike" noProof="0" dirty="0">
                        <a:solidFill>
                          <a:schemeClr val="tx1"/>
                        </a:solidFill>
                        <a:latin typeface="+mn-lt"/>
                      </a:endParaRPr>
                    </a:p>
                    <a:p>
                      <a:pPr marL="171450" lvl="0" indent="-171450">
                        <a:spcAft>
                          <a:spcPts val="600"/>
                        </a:spcAft>
                        <a:buClr>
                          <a:srgbClr val="FF0000"/>
                        </a:buClr>
                        <a:buFont typeface="Wingdings 2" panose="05020102010507070707" pitchFamily="18" charset="2"/>
                        <a:buChar char="X"/>
                      </a:pPr>
                      <a:r>
                        <a:rPr lang="en-AU" sz="1100" b="0" i="0" u="none" strike="noStrike" noProof="0" dirty="0">
                          <a:solidFill>
                            <a:schemeClr val="tx1"/>
                          </a:solidFill>
                          <a:latin typeface="+mn-lt"/>
                        </a:rPr>
                        <a:t>Dialysis fluid distribution</a:t>
                      </a:r>
                    </a:p>
                    <a:p>
                      <a:pPr marL="0" lvl="0" indent="0">
                        <a:spcAft>
                          <a:spcPts val="600"/>
                        </a:spcAft>
                        <a:buClr>
                          <a:srgbClr val="FF0000"/>
                        </a:buClr>
                        <a:buNone/>
                      </a:pPr>
                      <a:endParaRPr lang="en-AU" sz="1100" b="0" i="0" u="none" strike="noStrike" noProof="0">
                        <a:solidFill>
                          <a:srgbClr val="FF0000"/>
                        </a:solidFill>
                        <a:latin typeface="+mn-lt"/>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285750" lvl="0" indent="-285750">
                        <a:spcAft>
                          <a:spcPts val="1200"/>
                        </a:spcAft>
                        <a:buClr>
                          <a:srgbClr val="FF0000"/>
                        </a:buClr>
                        <a:buFont typeface="Arial" panose="05020102010507070707" pitchFamily="18" charset="2"/>
                        <a:buChar char="•"/>
                      </a:pPr>
                      <a:endParaRPr lang="en-AU" sz="1100" b="0" i="0" u="none" strike="noStrike" noProof="0">
                        <a:solidFill>
                          <a:schemeClr val="tx1"/>
                        </a:solidFill>
                        <a:latin typeface="Public Sans Light" pitchFamily="2" charset="0"/>
                      </a:endParaRPr>
                    </a:p>
                    <a:p>
                      <a:pPr marL="171450" lvl="0" indent="-171450">
                        <a:spcAft>
                          <a:spcPts val="600"/>
                        </a:spcAft>
                        <a:buClr>
                          <a:srgbClr val="FF0000"/>
                        </a:buClr>
                        <a:buFont typeface="Wingdings 2" panose="05020102010507070707" pitchFamily="18" charset="2"/>
                        <a:buChar char="X"/>
                      </a:pPr>
                      <a:r>
                        <a:rPr lang="en-AU" sz="1100" b="0" i="0" u="none" strike="noStrike" noProof="0" dirty="0">
                          <a:solidFill>
                            <a:schemeClr val="tx1"/>
                          </a:solidFill>
                          <a:latin typeface="Public Sans Light"/>
                        </a:rPr>
                        <a:t>Operating Theatres (between surgery cleans cases, is done by operating assistants)</a:t>
                      </a:r>
                      <a:endParaRPr lang="en-US" sz="1100" b="1" i="0" u="none" strike="noStrike" noProof="0" dirty="0">
                        <a:solidFill>
                          <a:srgbClr val="FFFFFF"/>
                        </a:solidFill>
                        <a:latin typeface="Public Sans Light"/>
                      </a:endParaRPr>
                    </a:p>
                    <a:p>
                      <a:pPr marL="171450" marR="0" lvl="0" indent="-171450" algn="l">
                        <a:lnSpc>
                          <a:spcPct val="100000"/>
                        </a:lnSpc>
                        <a:spcBef>
                          <a:spcPts val="0"/>
                        </a:spcBef>
                        <a:spcAft>
                          <a:spcPts val="600"/>
                        </a:spcAft>
                        <a:buClr>
                          <a:srgbClr val="FF0000"/>
                        </a:buClr>
                        <a:buFont typeface="Wingdings 2" panose="05020102010507070707" pitchFamily="18" charset="2"/>
                        <a:buChar char="X"/>
                      </a:pPr>
                      <a:r>
                        <a:rPr lang="en-AU" sz="1100" b="0" i="0" u="none" strike="noStrike" noProof="0" dirty="0">
                          <a:solidFill>
                            <a:schemeClr val="tx1"/>
                          </a:solidFill>
                          <a:latin typeface="Public Sans Light"/>
                        </a:rPr>
                        <a:t>Cleaning and removal of sanitary bins </a:t>
                      </a:r>
                      <a:endParaRPr lang="en-US" sz="1100" b="1" i="0" u="none" strike="noStrike" noProof="0" dirty="0">
                        <a:solidFill>
                          <a:srgbClr val="FFFFFF"/>
                        </a:solidFill>
                        <a:latin typeface="Public Sans Light"/>
                      </a:endParaRPr>
                    </a:p>
                    <a:p>
                      <a:pPr marL="171450" marR="0" lvl="0" indent="-171450" algn="l">
                        <a:lnSpc>
                          <a:spcPct val="100000"/>
                        </a:lnSpc>
                        <a:spcBef>
                          <a:spcPts val="0"/>
                        </a:spcBef>
                        <a:spcAft>
                          <a:spcPts val="600"/>
                        </a:spcAft>
                        <a:buClr>
                          <a:srgbClr val="FF0000"/>
                        </a:buClr>
                        <a:buFont typeface="Wingdings 2" panose="05020102010507070707" pitchFamily="18" charset="2"/>
                        <a:buChar char="X"/>
                      </a:pPr>
                      <a:r>
                        <a:rPr lang="en-US" sz="1100" b="0" i="0" u="none" strike="noStrike" noProof="0" dirty="0">
                          <a:solidFill>
                            <a:schemeClr val="tx1"/>
                          </a:solidFill>
                          <a:latin typeface="Public Sans Light"/>
                        </a:rPr>
                        <a:t>Cleaning of wheelchairs (HSAs)</a:t>
                      </a:r>
                      <a:endParaRPr lang="en-AU" sz="1100" b="0" i="0" u="none" strike="noStrike" noProof="0" dirty="0">
                        <a:solidFill>
                          <a:schemeClr val="tx1"/>
                        </a:solidFill>
                        <a:latin typeface="Public Sans Light"/>
                      </a:endParaRPr>
                    </a:p>
                    <a:p>
                      <a:pPr marL="171450" marR="0" lvl="0" indent="-171450" algn="l">
                        <a:lnSpc>
                          <a:spcPct val="100000"/>
                        </a:lnSpc>
                        <a:spcBef>
                          <a:spcPts val="0"/>
                        </a:spcBef>
                        <a:spcAft>
                          <a:spcPts val="600"/>
                        </a:spcAft>
                        <a:buClr>
                          <a:srgbClr val="FF0000"/>
                        </a:buClr>
                        <a:buFont typeface="Wingdings 2" panose="05020102010507070707" pitchFamily="18" charset="2"/>
                        <a:buChar char="X"/>
                      </a:pPr>
                      <a:r>
                        <a:rPr lang="en-AU" sz="1100" b="0" i="0" u="none" strike="noStrike" noProof="0" dirty="0">
                          <a:solidFill>
                            <a:schemeClr val="tx1"/>
                          </a:solidFill>
                          <a:latin typeface="Public Sans Light"/>
                        </a:rPr>
                        <a:t>Bed screens are purchased by the wards, cleaner manages the changing of beds screens as required. </a:t>
                      </a:r>
                      <a:endParaRPr lang="en-US" sz="1100" dirty="0">
                        <a:solidFill>
                          <a:schemeClr val="tx1"/>
                        </a:solidFill>
                      </a:endParaRPr>
                    </a:p>
                    <a:p>
                      <a:pPr marL="171450" marR="0" lvl="0" indent="-171450" algn="l">
                        <a:lnSpc>
                          <a:spcPct val="100000"/>
                        </a:lnSpc>
                        <a:spcBef>
                          <a:spcPts val="0"/>
                        </a:spcBef>
                        <a:spcAft>
                          <a:spcPts val="600"/>
                        </a:spcAft>
                        <a:buClr>
                          <a:srgbClr val="FF0000"/>
                        </a:buClr>
                        <a:buFont typeface="Wingdings 2" panose="05020102010507070707" pitchFamily="18" charset="2"/>
                        <a:buChar char="X"/>
                      </a:pPr>
                      <a:r>
                        <a:rPr lang="en-AU" sz="1100" b="0" i="0" u="none" strike="noStrike" noProof="0" dirty="0">
                          <a:solidFill>
                            <a:schemeClr val="tx1"/>
                          </a:solidFill>
                          <a:latin typeface="Public Sans Light"/>
                        </a:rPr>
                        <a:t>Carpet cleaning for large areas (external contractor)</a:t>
                      </a:r>
                    </a:p>
                    <a:p>
                      <a:pPr marL="171450" lvl="0" indent="-171450">
                        <a:spcBef>
                          <a:spcPts val="0"/>
                        </a:spcBef>
                        <a:spcAft>
                          <a:spcPts val="600"/>
                        </a:spcAft>
                        <a:buClr>
                          <a:srgbClr val="FF0000"/>
                        </a:buClr>
                        <a:buFont typeface="Wingdings 2" panose="05020102010507070707" pitchFamily="18" charset="2"/>
                        <a:buChar char="X"/>
                      </a:pPr>
                      <a:r>
                        <a:rPr lang="en-AU" sz="1100" b="0" i="0" u="none" strike="noStrike" noProof="0" dirty="0">
                          <a:solidFill>
                            <a:schemeClr val="tx1"/>
                          </a:solidFill>
                          <a:latin typeface="+mn-lt"/>
                        </a:rPr>
                        <a:t>Stripping and Removal coordination of services that relate to air mattresses are functions of the nursing and HSA.  (Cleaners cleans the bed only)</a:t>
                      </a:r>
                      <a:endParaRPr lang="en-US" sz="1100" b="0" dirty="0">
                        <a:solidFill>
                          <a:schemeClr val="tx1"/>
                        </a:solidFill>
                      </a:endParaRPr>
                    </a:p>
                    <a:p>
                      <a:pPr marL="180975" lvl="0" indent="-180975" algn="l">
                        <a:lnSpc>
                          <a:spcPct val="100000"/>
                        </a:lnSpc>
                        <a:spcBef>
                          <a:spcPts val="600"/>
                        </a:spcBef>
                        <a:spcAft>
                          <a:spcPts val="600"/>
                        </a:spcAft>
                        <a:buClr>
                          <a:srgbClr val="FF0000"/>
                        </a:buClr>
                        <a:buFont typeface="Wingdings 2" panose="05020102010507070707" pitchFamily="18" charset="2"/>
                        <a:buChar char="X"/>
                      </a:pPr>
                      <a:r>
                        <a:rPr lang="en-AU" sz="1100" b="0" i="0" u="none" strike="noStrike" noProof="0" dirty="0">
                          <a:solidFill>
                            <a:schemeClr val="tx1"/>
                          </a:solidFill>
                          <a:latin typeface="+mn-lt"/>
                        </a:rPr>
                        <a:t>Mail Services</a:t>
                      </a:r>
                    </a:p>
                    <a:p>
                      <a:pPr marL="180975" lvl="0" indent="-180975" algn="l">
                        <a:lnSpc>
                          <a:spcPct val="100000"/>
                        </a:lnSpc>
                        <a:spcBef>
                          <a:spcPts val="600"/>
                        </a:spcBef>
                        <a:spcAft>
                          <a:spcPts val="600"/>
                        </a:spcAft>
                        <a:buClr>
                          <a:srgbClr val="FF0000"/>
                        </a:buClr>
                        <a:buFont typeface="Wingdings 2" panose="05020102010507070707" pitchFamily="18" charset="2"/>
                        <a:buChar char="X"/>
                      </a:pPr>
                      <a:r>
                        <a:rPr lang="en-AU" sz="1100" b="0" i="0" u="none" strike="noStrike" noProof="0" dirty="0">
                          <a:solidFill>
                            <a:schemeClr val="tx1"/>
                          </a:solidFill>
                          <a:latin typeface="+mn-lt"/>
                        </a:rPr>
                        <a:t>Mortuary Cleaning - cleaned by HSA </a:t>
                      </a:r>
                      <a:r>
                        <a:rPr lang="en-AU" sz="1100" b="0" i="0" u="none" strike="noStrike" noProof="0" dirty="0">
                          <a:solidFill>
                            <a:schemeClr val="tx1"/>
                          </a:solidFill>
                          <a:latin typeface="Public Sans Light"/>
                        </a:rPr>
                        <a:t>(general cleaning only completed by cleaners)</a:t>
                      </a:r>
                      <a:endParaRPr lang="en-AU" sz="1100" b="0" i="0" u="none" strike="noStrike" noProof="0" dirty="0">
                        <a:solidFill>
                          <a:schemeClr val="tx1"/>
                        </a:solidFill>
                        <a:latin typeface="+mn-lt"/>
                      </a:endParaRPr>
                    </a:p>
                    <a:p>
                      <a:pPr marL="180975" lvl="0" indent="-180975" algn="l">
                        <a:lnSpc>
                          <a:spcPct val="100000"/>
                        </a:lnSpc>
                        <a:spcBef>
                          <a:spcPts val="600"/>
                        </a:spcBef>
                        <a:spcAft>
                          <a:spcPts val="600"/>
                        </a:spcAft>
                        <a:buClr>
                          <a:srgbClr val="FF0000"/>
                        </a:buClr>
                        <a:buFont typeface="Wingdings 2" panose="05020102010507070707" pitchFamily="18" charset="2"/>
                        <a:buChar char="X"/>
                      </a:pPr>
                      <a:r>
                        <a:rPr lang="en-AU" sz="1100" b="0" i="0" u="none" strike="noStrike" noProof="0" dirty="0">
                          <a:solidFill>
                            <a:schemeClr val="tx1"/>
                          </a:solidFill>
                          <a:latin typeface="+mn-lt"/>
                        </a:rPr>
                        <a:t>Management of Mortuary (patients booking in and out)</a:t>
                      </a:r>
                    </a:p>
                    <a:p>
                      <a:pPr marL="171450" lvl="0" indent="-171450" algn="l">
                        <a:lnSpc>
                          <a:spcPct val="100000"/>
                        </a:lnSpc>
                        <a:spcBef>
                          <a:spcPts val="0"/>
                        </a:spcBef>
                        <a:spcAft>
                          <a:spcPts val="600"/>
                        </a:spcAft>
                        <a:buClr>
                          <a:srgbClr val="FF0000"/>
                        </a:buClr>
                        <a:buFont typeface="Wingdings 2" panose="05020102010507070707" pitchFamily="18" charset="2"/>
                        <a:buChar char="X"/>
                      </a:pPr>
                      <a:r>
                        <a:rPr lang="en-AU" sz="1100" b="0" i="0" u="none" strike="noStrike" noProof="0" dirty="0">
                          <a:solidFill>
                            <a:schemeClr val="tx1"/>
                          </a:solidFill>
                          <a:latin typeface="+mn-lt"/>
                        </a:rPr>
                        <a:t>Cafeteria – completed by Pink Ladies</a:t>
                      </a:r>
                    </a:p>
                    <a:p>
                      <a:pPr marL="171450" lvl="0" indent="-171450" algn="l">
                        <a:lnSpc>
                          <a:spcPct val="100000"/>
                        </a:lnSpc>
                        <a:spcBef>
                          <a:spcPts val="0"/>
                        </a:spcBef>
                        <a:spcAft>
                          <a:spcPts val="600"/>
                        </a:spcAft>
                        <a:buClr>
                          <a:srgbClr val="FF0000"/>
                        </a:buClr>
                        <a:buFont typeface="Wingdings 2" panose="05020102010507070707" pitchFamily="18" charset="2"/>
                        <a:buChar char="X"/>
                      </a:pPr>
                      <a:r>
                        <a:rPr lang="en-AU" sz="1100" b="0" i="0" u="none" strike="noStrike" noProof="0" dirty="0">
                          <a:solidFill>
                            <a:srgbClr val="22272B"/>
                          </a:solidFill>
                          <a:latin typeface="+mn-lt"/>
                        </a:rPr>
                        <a:t>Redevelopment commissioning project cleans, and post redevelopment cleans will required consultation between General Services and DCS regarding scope of cleaning (pending scope of cleaning) small maintenance and refurbishments may be accommodated within current staffing with consultation with GSM. </a:t>
                      </a:r>
                      <a:endParaRPr lang="en-AU" sz="1100" dirty="0"/>
                    </a:p>
                    <a:p>
                      <a:pPr marL="171450" lvl="0" indent="0" algn="l">
                        <a:lnSpc>
                          <a:spcPct val="100000"/>
                        </a:lnSpc>
                        <a:spcBef>
                          <a:spcPts val="600"/>
                        </a:spcBef>
                        <a:spcAft>
                          <a:spcPts val="0"/>
                        </a:spcAft>
                        <a:buFont typeface="Arial"/>
                        <a:buChar char="•"/>
                      </a:pPr>
                      <a:endParaRPr lang="en-AU" sz="1100" b="0" i="0" u="none" strike="noStrike" noProof="0">
                        <a:solidFill>
                          <a:srgbClr val="22272B"/>
                        </a:solidFill>
                        <a:latin typeface="+mn-lt"/>
                      </a:endParaRPr>
                    </a:p>
                    <a:p>
                      <a:pPr marL="171450" marR="0" lvl="0" indent="-171450" algn="l">
                        <a:lnSpc>
                          <a:spcPct val="100000"/>
                        </a:lnSpc>
                        <a:spcBef>
                          <a:spcPts val="0"/>
                        </a:spcBef>
                        <a:spcAft>
                          <a:spcPts val="1200"/>
                        </a:spcAft>
                        <a:buClr>
                          <a:srgbClr val="FF0000"/>
                        </a:buClr>
                        <a:buFont typeface="Wingdings 2" panose="05020102010507070707" pitchFamily="18" charset="2"/>
                        <a:buChar char="X"/>
                      </a:pPr>
                      <a:endParaRPr lang="en-AU" sz="1100" b="0" i="0" u="none" strike="noStrike" noProof="0">
                        <a:solidFill>
                          <a:schemeClr val="tx1"/>
                        </a:solidFill>
                        <a:latin typeface="Public Sans Light"/>
                      </a:endParaRPr>
                    </a:p>
                    <a:p>
                      <a:pPr marL="285750" marR="0" lvl="0" indent="-285750" algn="l">
                        <a:lnSpc>
                          <a:spcPct val="100000"/>
                        </a:lnSpc>
                        <a:spcBef>
                          <a:spcPts val="0"/>
                        </a:spcBef>
                        <a:spcAft>
                          <a:spcPts val="1200"/>
                        </a:spcAft>
                        <a:buClr>
                          <a:srgbClr val="FF0000"/>
                        </a:buClr>
                        <a:buFont typeface="Arial" panose="05020102010507070707" pitchFamily="18" charset="2"/>
                        <a:buChar char="•"/>
                      </a:pPr>
                      <a:endParaRPr lang="en-AU" sz="1100" b="0" i="0" u="none" strike="noStrike" noProof="0">
                        <a:solidFill>
                          <a:schemeClr val="tx1"/>
                        </a:solidFill>
                        <a:latin typeface="Public Sans Light"/>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2182367123"/>
                  </a:ext>
                </a:extLst>
              </a:tr>
            </a:tbl>
          </a:graphicData>
        </a:graphic>
      </p:graphicFrame>
      <p:sp>
        <p:nvSpPr>
          <p:cNvPr id="3" name="TextBox 2">
            <a:extLst>
              <a:ext uri="{FF2B5EF4-FFF2-40B4-BE49-F238E27FC236}">
                <a16:creationId xmlns:a16="http://schemas.microsoft.com/office/drawing/2014/main" id="{86D4EDB5-DC63-5542-8C87-42E8BEC9796B}"/>
              </a:ext>
            </a:extLst>
          </p:cNvPr>
          <p:cNvSpPr txBox="1"/>
          <p:nvPr/>
        </p:nvSpPr>
        <p:spPr>
          <a:xfrm rot="19752165">
            <a:off x="2825198" y="3447592"/>
            <a:ext cx="5213268" cy="1015663"/>
          </a:xfrm>
          <a:prstGeom prst="rect">
            <a:avLst/>
          </a:prstGeom>
          <a:noFill/>
        </p:spPr>
        <p:txBody>
          <a:bodyPr wrap="square" rtlCol="0">
            <a:spAutoFit/>
          </a:bodyPr>
          <a:lstStyle/>
          <a:p>
            <a:pPr algn="ctr"/>
            <a:r>
              <a:rPr lang="en-AU" sz="6000" dirty="0">
                <a:solidFill>
                  <a:schemeClr val="bg2">
                    <a:lumMod val="50000"/>
                    <a:lumOff val="50000"/>
                    <a:alpha val="39000"/>
                  </a:schemeClr>
                </a:solidFill>
              </a:rPr>
              <a:t>DRAFT</a:t>
            </a:r>
          </a:p>
        </p:txBody>
      </p:sp>
    </p:spTree>
    <p:extLst>
      <p:ext uri="{BB962C8B-B14F-4D97-AF65-F5344CB8AC3E}">
        <p14:creationId xmlns:p14="http://schemas.microsoft.com/office/powerpoint/2010/main" val="174775973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7C4BF48-9328-BD51-8A79-AE2CB548E3B0}"/>
            </a:ext>
          </a:extLst>
        </p:cNvPr>
        <p:cNvGrpSpPr/>
        <p:nvPr/>
      </p:nvGrpSpPr>
      <p:grpSpPr>
        <a:xfrm>
          <a:off x="0" y="0"/>
          <a:ext cx="0" cy="0"/>
          <a:chOff x="0" y="0"/>
          <a:chExt cx="0" cy="0"/>
        </a:xfrm>
      </p:grpSpPr>
      <p:sp>
        <p:nvSpPr>
          <p:cNvPr id="9" name="Title 8">
            <a:extLst>
              <a:ext uri="{FF2B5EF4-FFF2-40B4-BE49-F238E27FC236}">
                <a16:creationId xmlns:a16="http://schemas.microsoft.com/office/drawing/2014/main" id="{FECDF2DD-6E9C-71EA-FE06-3E0CBE9C68B1}"/>
              </a:ext>
            </a:extLst>
          </p:cNvPr>
          <p:cNvSpPr>
            <a:spLocks noGrp="1"/>
          </p:cNvSpPr>
          <p:nvPr>
            <p:ph type="title"/>
          </p:nvPr>
        </p:nvSpPr>
        <p:spPr/>
        <p:txBody>
          <a:bodyPr/>
          <a:lstStyle/>
          <a:p>
            <a:r>
              <a:rPr lang="en-AU">
                <a:latin typeface="+mj-lt"/>
              </a:rPr>
              <a:t>Out of scope services</a:t>
            </a:r>
          </a:p>
        </p:txBody>
      </p:sp>
      <p:sp>
        <p:nvSpPr>
          <p:cNvPr id="5" name="Footer Placeholder 4">
            <a:extLst>
              <a:ext uri="{FF2B5EF4-FFF2-40B4-BE49-F238E27FC236}">
                <a16:creationId xmlns:a16="http://schemas.microsoft.com/office/drawing/2014/main" id="{6539AF5A-AA16-63A9-2852-198D418A03D1}"/>
              </a:ext>
            </a:extLst>
          </p:cNvPr>
          <p:cNvSpPr>
            <a:spLocks noGrp="1"/>
          </p:cNvSpPr>
          <p:nvPr>
            <p:ph type="ftr" sz="quarter" idx="11"/>
          </p:nvPr>
        </p:nvSpPr>
        <p:spPr/>
        <p:txBody>
          <a:bodyPr/>
          <a:lstStyle/>
          <a:p>
            <a:r>
              <a:rPr lang="en-US"/>
              <a:t>HealthShare NSW</a:t>
            </a:r>
            <a:endParaRPr lang="en-AU"/>
          </a:p>
        </p:txBody>
      </p:sp>
      <p:sp>
        <p:nvSpPr>
          <p:cNvPr id="6" name="Slide Number Placeholder 5">
            <a:extLst>
              <a:ext uri="{FF2B5EF4-FFF2-40B4-BE49-F238E27FC236}">
                <a16:creationId xmlns:a16="http://schemas.microsoft.com/office/drawing/2014/main" id="{CD9FAE02-B592-FA4A-B20D-6E402B4B7C3B}"/>
              </a:ext>
            </a:extLst>
          </p:cNvPr>
          <p:cNvSpPr>
            <a:spLocks noGrp="1"/>
          </p:cNvSpPr>
          <p:nvPr>
            <p:ph type="sldNum" sz="quarter" idx="12"/>
          </p:nvPr>
        </p:nvSpPr>
        <p:spPr/>
        <p:txBody>
          <a:bodyPr/>
          <a:lstStyle/>
          <a:p>
            <a:fld id="{10A01DC5-1685-4615-8240-15192985C6A2}" type="slidenum">
              <a:rPr lang="en-AU" smtClean="0"/>
              <a:t>16</a:t>
            </a:fld>
            <a:endParaRPr lang="en-AU"/>
          </a:p>
        </p:txBody>
      </p:sp>
      <p:sp>
        <p:nvSpPr>
          <p:cNvPr id="13" name="TextBox 12">
            <a:extLst>
              <a:ext uri="{FF2B5EF4-FFF2-40B4-BE49-F238E27FC236}">
                <a16:creationId xmlns:a16="http://schemas.microsoft.com/office/drawing/2014/main" id="{6462EC0B-3249-C7C2-79CF-1A0EB23D815A}"/>
              </a:ext>
            </a:extLst>
          </p:cNvPr>
          <p:cNvSpPr txBox="1"/>
          <p:nvPr/>
        </p:nvSpPr>
        <p:spPr>
          <a:xfrm>
            <a:off x="360000" y="1507632"/>
            <a:ext cx="10857785" cy="430887"/>
          </a:xfrm>
          <a:prstGeom prst="rect">
            <a:avLst/>
          </a:prstGeom>
          <a:noFill/>
        </p:spPr>
        <p:txBody>
          <a:bodyPr wrap="square" lIns="91440" tIns="45720" rIns="91440" bIns="45720" anchor="t">
            <a:spAutoFit/>
          </a:bodyPr>
          <a:lstStyle/>
          <a:p>
            <a:pPr>
              <a:defRPr/>
            </a:pPr>
            <a:r>
              <a:rPr kumimoji="0" lang="en-US" sz="2200" i="0" u="none" strike="noStrike" kern="1200" cap="none" spc="0" normalizeH="0" baseline="0" noProof="0">
                <a:ln>
                  <a:noFill/>
                </a:ln>
                <a:effectLst/>
                <a:uLnTx/>
                <a:uFillTx/>
                <a:latin typeface="Public Sans" pitchFamily="2" charset="0"/>
              </a:rPr>
              <a:t>The following services are out of scope for the transition: </a:t>
            </a:r>
            <a:endParaRPr kumimoji="0" lang="en-AU" sz="2200" i="0" u="none" strike="noStrike" kern="1200" cap="none" spc="0" normalizeH="0" baseline="0" noProof="0">
              <a:ln>
                <a:noFill/>
              </a:ln>
              <a:effectLst/>
              <a:uLnTx/>
              <a:uFillTx/>
              <a:latin typeface="Public Sans" pitchFamily="2" charset="0"/>
            </a:endParaRPr>
          </a:p>
        </p:txBody>
      </p:sp>
      <p:sp>
        <p:nvSpPr>
          <p:cNvPr id="7" name="TextBox 6">
            <a:extLst>
              <a:ext uri="{FF2B5EF4-FFF2-40B4-BE49-F238E27FC236}">
                <a16:creationId xmlns:a16="http://schemas.microsoft.com/office/drawing/2014/main" id="{9D5DDDF9-A127-FA42-B2AA-1658F3FC885C}"/>
              </a:ext>
            </a:extLst>
          </p:cNvPr>
          <p:cNvSpPr txBox="1"/>
          <p:nvPr/>
        </p:nvSpPr>
        <p:spPr>
          <a:xfrm>
            <a:off x="6002360" y="6439195"/>
            <a:ext cx="5560369" cy="261610"/>
          </a:xfrm>
          <a:prstGeom prst="rect">
            <a:avLst/>
          </a:prstGeom>
          <a:solidFill>
            <a:schemeClr val="accent6"/>
          </a:solid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100" b="1"/>
              <a:t>Note: </a:t>
            </a:r>
            <a:r>
              <a:rPr lang="en-US" sz="1100"/>
              <a:t>All staff providing services to the above areas will not transition to HSNSW. </a:t>
            </a:r>
          </a:p>
        </p:txBody>
      </p:sp>
      <p:graphicFrame>
        <p:nvGraphicFramePr>
          <p:cNvPr id="2" name="Table 1">
            <a:extLst>
              <a:ext uri="{FF2B5EF4-FFF2-40B4-BE49-F238E27FC236}">
                <a16:creationId xmlns:a16="http://schemas.microsoft.com/office/drawing/2014/main" id="{27DD2C24-0501-062E-983B-AD9EE9871AC3}"/>
              </a:ext>
            </a:extLst>
          </p:cNvPr>
          <p:cNvGraphicFramePr>
            <a:graphicFrameLocks noGrp="1"/>
          </p:cNvGraphicFramePr>
          <p:nvPr/>
        </p:nvGraphicFramePr>
        <p:xfrm>
          <a:off x="275839" y="1943324"/>
          <a:ext cx="11640322" cy="4491066"/>
        </p:xfrm>
        <a:graphic>
          <a:graphicData uri="http://schemas.openxmlformats.org/drawingml/2006/table">
            <a:tbl>
              <a:tblPr firstRow="1" bandRow="1">
                <a:tableStyleId>{5C22544A-7EE6-4342-B048-85BDC9FD1C3A}</a:tableStyleId>
              </a:tblPr>
              <a:tblGrid>
                <a:gridCol w="5820161">
                  <a:extLst>
                    <a:ext uri="{9D8B030D-6E8A-4147-A177-3AD203B41FA5}">
                      <a16:colId xmlns:a16="http://schemas.microsoft.com/office/drawing/2014/main" val="3904827004"/>
                    </a:ext>
                  </a:extLst>
                </a:gridCol>
                <a:gridCol w="5820161">
                  <a:extLst>
                    <a:ext uri="{9D8B030D-6E8A-4147-A177-3AD203B41FA5}">
                      <a16:colId xmlns:a16="http://schemas.microsoft.com/office/drawing/2014/main" val="3245322699"/>
                    </a:ext>
                  </a:extLst>
                </a:gridCol>
              </a:tblGrid>
              <a:tr h="4491066">
                <a:tc>
                  <a:txBody>
                    <a:bodyPr/>
                    <a:lstStyle/>
                    <a:p>
                      <a:pPr marL="0" lvl="0" indent="0">
                        <a:spcBef>
                          <a:spcPts val="0"/>
                        </a:spcBef>
                        <a:spcAft>
                          <a:spcPts val="1200"/>
                        </a:spcAft>
                        <a:buClr>
                          <a:srgbClr val="FF0000"/>
                        </a:buClr>
                        <a:buFont typeface="Wingdings 2,Sans-Serif"/>
                        <a:buNone/>
                      </a:pPr>
                      <a:r>
                        <a:rPr lang="en-AU" sz="1100" b="1" i="0" u="none" strike="noStrike" noProof="0">
                          <a:solidFill>
                            <a:schemeClr val="tx1"/>
                          </a:solidFill>
                          <a:latin typeface="Public Sans Light"/>
                        </a:rPr>
                        <a:t>Cleaning</a:t>
                      </a:r>
                    </a:p>
                    <a:p>
                      <a:pPr marL="266700" marR="0" lvl="0" indent="-180975" algn="l">
                        <a:spcBef>
                          <a:spcPts val="0"/>
                        </a:spcBef>
                        <a:spcAft>
                          <a:spcPts val="600"/>
                        </a:spcAft>
                        <a:buClr>
                          <a:srgbClr val="FF0000"/>
                        </a:buClr>
                        <a:buSzTx/>
                        <a:buFont typeface="Wingdings 2,Sans-Serif" panose="05020102010507070707" pitchFamily="18" charset="2"/>
                        <a:buChar char="X"/>
                      </a:pPr>
                      <a:r>
                        <a:rPr lang="en-AU" sz="1100" b="1" i="0" u="none" strike="noStrike" noProof="0">
                          <a:solidFill>
                            <a:schemeClr val="tx1"/>
                          </a:solidFill>
                          <a:latin typeface="Public Sans Light"/>
                        </a:rPr>
                        <a:t>Bowraville Community Health - </a:t>
                      </a:r>
                      <a:r>
                        <a:rPr lang="en-AU" sz="1100" b="0" i="0" u="none" strike="noStrike" noProof="0">
                          <a:solidFill>
                            <a:schemeClr val="tx1"/>
                          </a:solidFill>
                          <a:latin typeface="Public Sans Light"/>
                        </a:rPr>
                        <a:t>Private Contractor providing cleaning of this facility and will be </a:t>
                      </a:r>
                      <a:r>
                        <a:rPr lang="en-AU" sz="1100" b="1" i="0" u="none" strike="noStrike" noProof="0">
                          <a:solidFill>
                            <a:schemeClr val="tx1"/>
                          </a:solidFill>
                          <a:latin typeface="Public Sans Light"/>
                        </a:rPr>
                        <a:t>out of scope for HealthShare</a:t>
                      </a:r>
                      <a:endParaRPr lang="en-AU" sz="1100" b="1" i="0" u="none" strike="noStrike" noProof="0">
                        <a:solidFill>
                          <a:srgbClr val="FFFFFF"/>
                        </a:solidFill>
                        <a:latin typeface="Public Sans Light"/>
                      </a:endParaRPr>
                    </a:p>
                    <a:p>
                      <a:pPr marL="266700" marR="0" lvl="0" indent="-180975" algn="l">
                        <a:spcBef>
                          <a:spcPts val="0"/>
                        </a:spcBef>
                        <a:spcAft>
                          <a:spcPts val="600"/>
                        </a:spcAft>
                        <a:buClr>
                          <a:srgbClr val="FF0000"/>
                        </a:buClr>
                        <a:buSzTx/>
                        <a:buFont typeface="Wingdings 2,Sans-Serif" panose="05020102010507070707" pitchFamily="18" charset="2"/>
                        <a:buChar char="X"/>
                      </a:pPr>
                      <a:r>
                        <a:rPr lang="en-AU" sz="1100" b="1" i="0" u="none" strike="noStrike" noProof="0">
                          <a:solidFill>
                            <a:schemeClr val="tx1"/>
                          </a:solidFill>
                          <a:latin typeface="Public Sans Light"/>
                        </a:rPr>
                        <a:t>Camden Haven Community Health - </a:t>
                      </a:r>
                      <a:r>
                        <a:rPr lang="en-AU" sz="1100" b="0" i="0" u="none" strike="noStrike" noProof="0">
                          <a:solidFill>
                            <a:schemeClr val="tx1"/>
                          </a:solidFill>
                          <a:latin typeface="Public Sans Light"/>
                        </a:rPr>
                        <a:t>Private Contractor (ISS is providing the cleaning) providing cleaning of this facility and will be </a:t>
                      </a:r>
                      <a:r>
                        <a:rPr lang="en-AU" sz="1100" b="1" i="0" u="none" strike="noStrike" noProof="0">
                          <a:solidFill>
                            <a:schemeClr val="tx1"/>
                          </a:solidFill>
                          <a:latin typeface="Public Sans Light"/>
                        </a:rPr>
                        <a:t>out of scope for HealthShare</a:t>
                      </a:r>
                      <a:endParaRPr lang="en-AU" sz="1100" b="1" i="0" u="none" strike="noStrike" noProof="0">
                        <a:solidFill>
                          <a:srgbClr val="FFFFFF"/>
                        </a:solidFill>
                        <a:latin typeface="Public Sans Light"/>
                      </a:endParaRPr>
                    </a:p>
                    <a:p>
                      <a:pPr marL="266700" marR="0" lvl="0" indent="-180975" algn="l">
                        <a:spcBef>
                          <a:spcPts val="0"/>
                        </a:spcBef>
                        <a:spcAft>
                          <a:spcPts val="600"/>
                        </a:spcAft>
                        <a:buClr>
                          <a:srgbClr val="FF0000"/>
                        </a:buClr>
                        <a:buSzTx/>
                        <a:buFont typeface="Wingdings 2,Sans-Serif" panose="05020102010507070707" pitchFamily="18" charset="2"/>
                        <a:buChar char="X"/>
                      </a:pPr>
                      <a:r>
                        <a:rPr lang="en-AU" sz="1100" b="1" i="0" u="none" strike="noStrike" noProof="0">
                          <a:solidFill>
                            <a:schemeClr val="tx1"/>
                          </a:solidFill>
                          <a:latin typeface="+mn-lt"/>
                        </a:rPr>
                        <a:t>Woolgoolga Community Health - </a:t>
                      </a:r>
                      <a:r>
                        <a:rPr lang="en-AU" sz="1100" b="0" i="0" u="none" strike="noStrike" noProof="0">
                          <a:solidFill>
                            <a:schemeClr val="tx1"/>
                          </a:solidFill>
                          <a:latin typeface="+mn-lt"/>
                        </a:rPr>
                        <a:t>Private Contractor (Southern Cross Commercial Cleaning is providing the cleaning) providing cleaning of this facility and will be </a:t>
                      </a:r>
                      <a:r>
                        <a:rPr lang="en-AU" sz="1100" b="1" i="0" u="none" strike="noStrike" noProof="0">
                          <a:solidFill>
                            <a:schemeClr val="tx1"/>
                          </a:solidFill>
                          <a:latin typeface="+mn-lt"/>
                        </a:rPr>
                        <a:t>out of scope for HealthShare</a:t>
                      </a:r>
                    </a:p>
                    <a:p>
                      <a:pPr marL="266700" marR="0" lvl="0" indent="-180975" algn="l">
                        <a:spcBef>
                          <a:spcPts val="0"/>
                        </a:spcBef>
                        <a:spcAft>
                          <a:spcPts val="600"/>
                        </a:spcAft>
                        <a:buClr>
                          <a:srgbClr val="FF0000"/>
                        </a:buClr>
                        <a:buSzTx/>
                        <a:buFont typeface="Wingdings 2,Sans-Serif" panose="05020102010507070707" pitchFamily="18" charset="2"/>
                        <a:buChar char="X"/>
                      </a:pPr>
                      <a:r>
                        <a:rPr lang="en-AU" sz="1100" b="1" i="0" u="none" strike="noStrike" noProof="0">
                          <a:solidFill>
                            <a:schemeClr val="tx1"/>
                          </a:solidFill>
                          <a:latin typeface="+mn-lt"/>
                        </a:rPr>
                        <a:t>Specialist Medical Centre </a:t>
                      </a:r>
                      <a:r>
                        <a:rPr lang="en-AU" sz="1100" b="0" i="0" u="none" strike="noStrike" noProof="0">
                          <a:solidFill>
                            <a:schemeClr val="tx1"/>
                          </a:solidFill>
                          <a:latin typeface="+mn-lt"/>
                        </a:rPr>
                        <a:t>– Private Contractor</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285750" lvl="0" indent="-285750">
                        <a:spcAft>
                          <a:spcPts val="1200"/>
                        </a:spcAft>
                        <a:buClr>
                          <a:srgbClr val="FF0000"/>
                        </a:buClr>
                        <a:buFont typeface="Arial" panose="05020102010507070707" pitchFamily="18" charset="2"/>
                        <a:buChar char="•"/>
                      </a:pPr>
                      <a:endParaRPr lang="en-AU" sz="1100" b="0" i="0" u="none" strike="noStrike" noProof="0">
                        <a:solidFill>
                          <a:schemeClr val="tx1"/>
                        </a:solidFill>
                        <a:latin typeface="Public Sans Light" pitchFamily="2" charset="0"/>
                      </a:endParaRPr>
                    </a:p>
                    <a:p>
                      <a:pPr marL="171450" lvl="0" indent="-171450">
                        <a:spcAft>
                          <a:spcPts val="600"/>
                        </a:spcAft>
                        <a:buClr>
                          <a:srgbClr val="FF0000"/>
                        </a:buClr>
                        <a:buFont typeface="Wingdings 2" panose="05020102010507070707" pitchFamily="18" charset="2"/>
                        <a:buChar char="X"/>
                      </a:pPr>
                      <a:endParaRPr lang="en-AU" sz="1100" b="0" i="0" u="none" strike="noStrike" noProof="0">
                        <a:solidFill>
                          <a:schemeClr val="tx1"/>
                        </a:solidFill>
                        <a:latin typeface="Public Sans Light"/>
                      </a:endParaRPr>
                    </a:p>
                    <a:p>
                      <a:pPr marL="171450" lvl="0" indent="0" algn="l">
                        <a:lnSpc>
                          <a:spcPct val="100000"/>
                        </a:lnSpc>
                        <a:spcBef>
                          <a:spcPts val="600"/>
                        </a:spcBef>
                        <a:spcAft>
                          <a:spcPts val="0"/>
                        </a:spcAft>
                        <a:buFont typeface="Arial"/>
                        <a:buChar char="•"/>
                      </a:pPr>
                      <a:endParaRPr lang="en-AU" sz="1100" b="0" i="0" u="none" strike="noStrike" noProof="0">
                        <a:solidFill>
                          <a:srgbClr val="22272B"/>
                        </a:solidFill>
                        <a:latin typeface="+mn-lt"/>
                      </a:endParaRPr>
                    </a:p>
                    <a:p>
                      <a:pPr marL="171450" marR="0" lvl="0" indent="-171450" algn="l">
                        <a:lnSpc>
                          <a:spcPct val="100000"/>
                        </a:lnSpc>
                        <a:spcBef>
                          <a:spcPts val="0"/>
                        </a:spcBef>
                        <a:spcAft>
                          <a:spcPts val="1200"/>
                        </a:spcAft>
                        <a:buClr>
                          <a:srgbClr val="FF0000"/>
                        </a:buClr>
                        <a:buFont typeface="Wingdings 2" panose="05020102010507070707" pitchFamily="18" charset="2"/>
                        <a:buChar char="X"/>
                      </a:pPr>
                      <a:endParaRPr lang="en-AU" sz="1100" b="0" i="0" u="none" strike="noStrike" noProof="0">
                        <a:solidFill>
                          <a:schemeClr val="tx1"/>
                        </a:solidFill>
                        <a:latin typeface="Public Sans Light"/>
                      </a:endParaRPr>
                    </a:p>
                    <a:p>
                      <a:pPr marL="285750" marR="0" lvl="0" indent="-285750" algn="l">
                        <a:lnSpc>
                          <a:spcPct val="100000"/>
                        </a:lnSpc>
                        <a:spcBef>
                          <a:spcPts val="0"/>
                        </a:spcBef>
                        <a:spcAft>
                          <a:spcPts val="1200"/>
                        </a:spcAft>
                        <a:buClr>
                          <a:srgbClr val="FF0000"/>
                        </a:buClr>
                        <a:buFont typeface="Arial" panose="05020102010507070707" pitchFamily="18" charset="2"/>
                        <a:buChar char="•"/>
                      </a:pPr>
                      <a:endParaRPr lang="en-AU" sz="1100" b="0" i="0" u="none" strike="noStrike" noProof="0">
                        <a:solidFill>
                          <a:schemeClr val="tx1"/>
                        </a:solidFill>
                        <a:latin typeface="Public Sans Light"/>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2182367123"/>
                  </a:ext>
                </a:extLst>
              </a:tr>
            </a:tbl>
          </a:graphicData>
        </a:graphic>
      </p:graphicFrame>
      <p:sp>
        <p:nvSpPr>
          <p:cNvPr id="3" name="TextBox 2">
            <a:extLst>
              <a:ext uri="{FF2B5EF4-FFF2-40B4-BE49-F238E27FC236}">
                <a16:creationId xmlns:a16="http://schemas.microsoft.com/office/drawing/2014/main" id="{1DF8E716-0E9F-FF90-B36C-2721BC091D45}"/>
              </a:ext>
            </a:extLst>
          </p:cNvPr>
          <p:cNvSpPr txBox="1"/>
          <p:nvPr/>
        </p:nvSpPr>
        <p:spPr>
          <a:xfrm rot="19752165">
            <a:off x="1974298" y="3104692"/>
            <a:ext cx="5213268" cy="1015663"/>
          </a:xfrm>
          <a:prstGeom prst="rect">
            <a:avLst/>
          </a:prstGeom>
          <a:noFill/>
        </p:spPr>
        <p:txBody>
          <a:bodyPr wrap="square" rtlCol="0">
            <a:spAutoFit/>
          </a:bodyPr>
          <a:lstStyle/>
          <a:p>
            <a:pPr algn="ctr"/>
            <a:r>
              <a:rPr lang="en-AU" sz="6000" dirty="0">
                <a:solidFill>
                  <a:schemeClr val="bg2">
                    <a:lumMod val="50000"/>
                    <a:lumOff val="50000"/>
                    <a:alpha val="39000"/>
                  </a:schemeClr>
                </a:solidFill>
              </a:rPr>
              <a:t>DRAFT</a:t>
            </a:r>
          </a:p>
        </p:txBody>
      </p:sp>
    </p:spTree>
    <p:extLst>
      <p:ext uri="{BB962C8B-B14F-4D97-AF65-F5344CB8AC3E}">
        <p14:creationId xmlns:p14="http://schemas.microsoft.com/office/powerpoint/2010/main" val="204952406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EDABE514-273F-6F51-6A2B-D9DF97ED1C2C}"/>
              </a:ext>
            </a:extLst>
          </p:cNvPr>
          <p:cNvSpPr>
            <a:spLocks noGrp="1"/>
          </p:cNvSpPr>
          <p:nvPr>
            <p:ph type="ctrTitle"/>
          </p:nvPr>
        </p:nvSpPr>
        <p:spPr>
          <a:xfrm>
            <a:off x="359999" y="3600000"/>
            <a:ext cx="9125745" cy="2387600"/>
          </a:xfrm>
        </p:spPr>
        <p:txBody>
          <a:bodyPr/>
          <a:lstStyle/>
          <a:p>
            <a:r>
              <a:rPr lang="en-AU"/>
              <a:t>Scope of service  </a:t>
            </a:r>
          </a:p>
        </p:txBody>
      </p:sp>
      <p:sp>
        <p:nvSpPr>
          <p:cNvPr id="8" name="Text Placeholder 7">
            <a:extLst>
              <a:ext uri="{FF2B5EF4-FFF2-40B4-BE49-F238E27FC236}">
                <a16:creationId xmlns:a16="http://schemas.microsoft.com/office/drawing/2014/main" id="{63ED1545-5A13-C221-E351-52A572CEB6F7}"/>
              </a:ext>
            </a:extLst>
          </p:cNvPr>
          <p:cNvSpPr>
            <a:spLocks noGrp="1"/>
          </p:cNvSpPr>
          <p:nvPr>
            <p:ph type="body" sz="quarter" idx="10"/>
          </p:nvPr>
        </p:nvSpPr>
        <p:spPr/>
        <p:txBody>
          <a:bodyPr vert="horz" lIns="0" tIns="0" rIns="0" bIns="0" rtlCol="0" anchor="t">
            <a:noAutofit/>
          </a:bodyPr>
          <a:lstStyle/>
          <a:p>
            <a:r>
              <a:rPr lang="en-AU" dirty="0"/>
              <a:t>Port Macquarie Hospital  and Community Health Centres – Tranche 2</a:t>
            </a:r>
          </a:p>
        </p:txBody>
      </p:sp>
      <p:sp>
        <p:nvSpPr>
          <p:cNvPr id="5" name="Footer Placeholder 4">
            <a:extLst>
              <a:ext uri="{FF2B5EF4-FFF2-40B4-BE49-F238E27FC236}">
                <a16:creationId xmlns:a16="http://schemas.microsoft.com/office/drawing/2014/main" id="{49F82716-5ECB-1122-B96B-8B58EE8F95A4}"/>
              </a:ext>
            </a:extLst>
          </p:cNvPr>
          <p:cNvSpPr>
            <a:spLocks noGrp="1"/>
          </p:cNvSpPr>
          <p:nvPr>
            <p:ph type="ftr" sz="quarter" idx="3"/>
          </p:nvPr>
        </p:nvSpPr>
        <p:spPr/>
        <p:txBody>
          <a:bodyPr/>
          <a:lstStyle/>
          <a:p>
            <a:r>
              <a:rPr lang="en-US"/>
              <a:t>HealthShare NSW</a:t>
            </a:r>
            <a:endParaRPr lang="en-AU"/>
          </a:p>
        </p:txBody>
      </p:sp>
      <p:sp>
        <p:nvSpPr>
          <p:cNvPr id="6" name="Slide Number Placeholder 5">
            <a:extLst>
              <a:ext uri="{FF2B5EF4-FFF2-40B4-BE49-F238E27FC236}">
                <a16:creationId xmlns:a16="http://schemas.microsoft.com/office/drawing/2014/main" id="{F15D1DBB-26FE-4169-971A-26A3B66BAB08}"/>
              </a:ext>
            </a:extLst>
          </p:cNvPr>
          <p:cNvSpPr>
            <a:spLocks noGrp="1"/>
          </p:cNvSpPr>
          <p:nvPr>
            <p:ph type="sldNum" sz="quarter" idx="4294967295"/>
          </p:nvPr>
        </p:nvSpPr>
        <p:spPr>
          <a:xfrm>
            <a:off x="11701463" y="6443663"/>
            <a:ext cx="490537" cy="180975"/>
          </a:xfrm>
        </p:spPr>
        <p:txBody>
          <a:bodyPr/>
          <a:lstStyle/>
          <a:p>
            <a:fld id="{10A01DC5-1685-4615-8240-15192985C6A2}" type="slidenum">
              <a:rPr lang="en-AU" smtClean="0"/>
              <a:t>17</a:t>
            </a:fld>
            <a:endParaRPr lang="en-AU"/>
          </a:p>
        </p:txBody>
      </p:sp>
      <p:sp>
        <p:nvSpPr>
          <p:cNvPr id="4" name="Text Placeholder 8">
            <a:extLst>
              <a:ext uri="{FF2B5EF4-FFF2-40B4-BE49-F238E27FC236}">
                <a16:creationId xmlns:a16="http://schemas.microsoft.com/office/drawing/2014/main" id="{9B63FD40-9E4A-4AF1-CF40-C7EEADDB769C}"/>
              </a:ext>
            </a:extLst>
          </p:cNvPr>
          <p:cNvSpPr>
            <a:spLocks noGrp="1"/>
          </p:cNvSpPr>
          <p:nvPr>
            <p:ph type="body" sz="quarter" idx="11"/>
          </p:nvPr>
        </p:nvSpPr>
        <p:spPr>
          <a:xfrm>
            <a:off x="9178925" y="4071600"/>
            <a:ext cx="2778613" cy="2786400"/>
          </a:xfrm>
        </p:spPr>
        <p:txBody>
          <a:bodyPr/>
          <a:lstStyle/>
          <a:p>
            <a:r>
              <a:rPr lang="en-AU" dirty="0"/>
              <a:t>7</a:t>
            </a:r>
          </a:p>
        </p:txBody>
      </p:sp>
      <p:sp>
        <p:nvSpPr>
          <p:cNvPr id="2" name="TextBox 1">
            <a:extLst>
              <a:ext uri="{FF2B5EF4-FFF2-40B4-BE49-F238E27FC236}">
                <a16:creationId xmlns:a16="http://schemas.microsoft.com/office/drawing/2014/main" id="{411ED8CD-25E4-DE48-842A-F46E9C95A5EC}"/>
              </a:ext>
            </a:extLst>
          </p:cNvPr>
          <p:cNvSpPr txBox="1"/>
          <p:nvPr/>
        </p:nvSpPr>
        <p:spPr>
          <a:xfrm rot="19752165">
            <a:off x="1974298" y="3104692"/>
            <a:ext cx="5213268" cy="1015663"/>
          </a:xfrm>
          <a:prstGeom prst="rect">
            <a:avLst/>
          </a:prstGeom>
          <a:noFill/>
        </p:spPr>
        <p:txBody>
          <a:bodyPr wrap="square" rtlCol="0">
            <a:spAutoFit/>
          </a:bodyPr>
          <a:lstStyle/>
          <a:p>
            <a:pPr algn="ctr"/>
            <a:r>
              <a:rPr lang="en-AU" sz="6000" dirty="0">
                <a:solidFill>
                  <a:schemeClr val="bg2">
                    <a:lumMod val="50000"/>
                    <a:lumOff val="50000"/>
                    <a:alpha val="39000"/>
                  </a:schemeClr>
                </a:solidFill>
              </a:rPr>
              <a:t>DRAFT</a:t>
            </a:r>
          </a:p>
        </p:txBody>
      </p:sp>
    </p:spTree>
    <p:extLst>
      <p:ext uri="{BB962C8B-B14F-4D97-AF65-F5344CB8AC3E}">
        <p14:creationId xmlns:p14="http://schemas.microsoft.com/office/powerpoint/2010/main" val="73431579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E0CBCED-68D9-E6C1-1818-4CB05B98FA7F}"/>
            </a:ext>
          </a:extLst>
        </p:cNvPr>
        <p:cNvGrpSpPr/>
        <p:nvPr/>
      </p:nvGrpSpPr>
      <p:grpSpPr>
        <a:xfrm>
          <a:off x="0" y="0"/>
          <a:ext cx="0" cy="0"/>
          <a:chOff x="0" y="0"/>
          <a:chExt cx="0" cy="0"/>
        </a:xfrm>
      </p:grpSpPr>
      <p:sp>
        <p:nvSpPr>
          <p:cNvPr id="9" name="Title 8">
            <a:extLst>
              <a:ext uri="{FF2B5EF4-FFF2-40B4-BE49-F238E27FC236}">
                <a16:creationId xmlns:a16="http://schemas.microsoft.com/office/drawing/2014/main" id="{737BCB00-EB7F-88C1-BD26-BE1224A180C0}"/>
              </a:ext>
            </a:extLst>
          </p:cNvPr>
          <p:cNvSpPr>
            <a:spLocks noGrp="1"/>
          </p:cNvSpPr>
          <p:nvPr>
            <p:ph type="title"/>
          </p:nvPr>
        </p:nvSpPr>
        <p:spPr/>
        <p:txBody>
          <a:bodyPr/>
          <a:lstStyle/>
          <a:p>
            <a:r>
              <a:rPr lang="en-AU">
                <a:latin typeface="+mj-lt"/>
              </a:rPr>
              <a:t>In scope services</a:t>
            </a:r>
          </a:p>
        </p:txBody>
      </p:sp>
      <p:sp>
        <p:nvSpPr>
          <p:cNvPr id="5" name="Footer Placeholder 4">
            <a:extLst>
              <a:ext uri="{FF2B5EF4-FFF2-40B4-BE49-F238E27FC236}">
                <a16:creationId xmlns:a16="http://schemas.microsoft.com/office/drawing/2014/main" id="{3C943713-5993-8543-0261-7AD245DC7197}"/>
              </a:ext>
            </a:extLst>
          </p:cNvPr>
          <p:cNvSpPr>
            <a:spLocks noGrp="1"/>
          </p:cNvSpPr>
          <p:nvPr>
            <p:ph type="ftr" sz="quarter" idx="11"/>
          </p:nvPr>
        </p:nvSpPr>
        <p:spPr/>
        <p:txBody>
          <a:bodyPr/>
          <a:lstStyle/>
          <a:p>
            <a:r>
              <a:rPr lang="en-US"/>
              <a:t>HealthShare NSW</a:t>
            </a:r>
            <a:endParaRPr lang="en-AU"/>
          </a:p>
        </p:txBody>
      </p:sp>
      <p:sp>
        <p:nvSpPr>
          <p:cNvPr id="6" name="Slide Number Placeholder 5">
            <a:extLst>
              <a:ext uri="{FF2B5EF4-FFF2-40B4-BE49-F238E27FC236}">
                <a16:creationId xmlns:a16="http://schemas.microsoft.com/office/drawing/2014/main" id="{4C648888-9B48-4D42-9A11-5C1215AF2B79}"/>
              </a:ext>
            </a:extLst>
          </p:cNvPr>
          <p:cNvSpPr>
            <a:spLocks noGrp="1"/>
          </p:cNvSpPr>
          <p:nvPr>
            <p:ph type="sldNum" sz="quarter" idx="12"/>
          </p:nvPr>
        </p:nvSpPr>
        <p:spPr/>
        <p:txBody>
          <a:bodyPr/>
          <a:lstStyle/>
          <a:p>
            <a:fld id="{10A01DC5-1685-4615-8240-15192985C6A2}" type="slidenum">
              <a:rPr lang="en-AU" smtClean="0"/>
              <a:t>18</a:t>
            </a:fld>
            <a:endParaRPr lang="en-AU"/>
          </a:p>
        </p:txBody>
      </p:sp>
      <p:graphicFrame>
        <p:nvGraphicFramePr>
          <p:cNvPr id="10" name="Table 9">
            <a:extLst>
              <a:ext uri="{FF2B5EF4-FFF2-40B4-BE49-F238E27FC236}">
                <a16:creationId xmlns:a16="http://schemas.microsoft.com/office/drawing/2014/main" id="{790EAC5F-4827-9E6E-CB5B-6D61C9618ADB}"/>
              </a:ext>
            </a:extLst>
          </p:cNvPr>
          <p:cNvGraphicFramePr>
            <a:graphicFrameLocks noGrp="1"/>
          </p:cNvGraphicFramePr>
          <p:nvPr/>
        </p:nvGraphicFramePr>
        <p:xfrm>
          <a:off x="346085" y="2206625"/>
          <a:ext cx="11448000" cy="370840"/>
        </p:xfrm>
        <a:graphic>
          <a:graphicData uri="http://schemas.openxmlformats.org/drawingml/2006/table">
            <a:tbl>
              <a:tblPr firstRow="1" bandRow="1">
                <a:tableStyleId>{5C22544A-7EE6-4342-B048-85BDC9FD1C3A}</a:tableStyleId>
              </a:tblPr>
              <a:tblGrid>
                <a:gridCol w="5724000">
                  <a:extLst>
                    <a:ext uri="{9D8B030D-6E8A-4147-A177-3AD203B41FA5}">
                      <a16:colId xmlns:a16="http://schemas.microsoft.com/office/drawing/2014/main" val="3904827004"/>
                    </a:ext>
                  </a:extLst>
                </a:gridCol>
                <a:gridCol w="5724000">
                  <a:extLst>
                    <a:ext uri="{9D8B030D-6E8A-4147-A177-3AD203B41FA5}">
                      <a16:colId xmlns:a16="http://schemas.microsoft.com/office/drawing/2014/main" val="3245322699"/>
                    </a:ext>
                  </a:extLst>
                </a:gridCol>
              </a:tblGrid>
              <a:tr h="370840">
                <a:tc>
                  <a:txBody>
                    <a:bodyPr/>
                    <a:lstStyle/>
                    <a:p>
                      <a:pPr marL="285750" indent="-285750">
                        <a:spcAft>
                          <a:spcPts val="1200"/>
                        </a:spcAft>
                        <a:buClr>
                          <a:schemeClr val="tx2"/>
                        </a:buClr>
                        <a:buFont typeface="Wingdings 2" panose="05020102010507070707" pitchFamily="18" charset="2"/>
                        <a:buChar char=""/>
                      </a:pPr>
                      <a:endParaRPr lang="en-AU" sz="1600" b="0">
                        <a:solidFill>
                          <a:schemeClr val="tx1"/>
                        </a:solidFill>
                      </a:endParaRPr>
                    </a:p>
                  </a:txBody>
                  <a:tcPr>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pPr marL="285750" indent="-285750">
                        <a:spcAft>
                          <a:spcPts val="1200"/>
                        </a:spcAft>
                        <a:buClr>
                          <a:schemeClr val="tx2"/>
                        </a:buClr>
                        <a:buFont typeface="Wingdings 2" panose="05020102010507070707" pitchFamily="18" charset="2"/>
                        <a:buChar char="X"/>
                      </a:pPr>
                      <a:endParaRPr lang="en-AU" sz="1600" b="0">
                        <a:solidFill>
                          <a:schemeClr val="tx1"/>
                        </a:solidFill>
                      </a:endParaRPr>
                    </a:p>
                  </a:txBody>
                  <a:tcPr>
                    <a:lnL w="12700" cmpd="sng">
                      <a:noFill/>
                    </a:lnL>
                    <a:lnR w="12700" cmpd="sng">
                      <a:noFill/>
                    </a:lnR>
                    <a:lnT w="12700" cmpd="sng">
                      <a:noFill/>
                    </a:lnT>
                    <a:lnB w="381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2182367123"/>
                  </a:ext>
                </a:extLst>
              </a:tr>
            </a:tbl>
          </a:graphicData>
        </a:graphic>
      </p:graphicFrame>
      <p:sp>
        <p:nvSpPr>
          <p:cNvPr id="13" name="TextBox 12">
            <a:extLst>
              <a:ext uri="{FF2B5EF4-FFF2-40B4-BE49-F238E27FC236}">
                <a16:creationId xmlns:a16="http://schemas.microsoft.com/office/drawing/2014/main" id="{420F92AF-EBE2-BD8B-47F1-D62B86BF3BC4}"/>
              </a:ext>
            </a:extLst>
          </p:cNvPr>
          <p:cNvSpPr txBox="1"/>
          <p:nvPr/>
        </p:nvSpPr>
        <p:spPr>
          <a:xfrm>
            <a:off x="228736" y="1555897"/>
            <a:ext cx="10857785" cy="430887"/>
          </a:xfrm>
          <a:prstGeom prst="rect">
            <a:avLst/>
          </a:prstGeom>
          <a:noFill/>
        </p:spPr>
        <p:txBody>
          <a:bodyPr wrap="square" lIns="91440" tIns="45720" rIns="91440" bIns="45720" anchor="t">
            <a:spAutoFit/>
          </a:bodyPr>
          <a:lstStyle/>
          <a:p>
            <a:pPr>
              <a:defRPr/>
            </a:pPr>
            <a:r>
              <a:rPr kumimoji="0" lang="en-US" sz="2200" i="0" u="none" strike="noStrike" kern="1200" cap="none" spc="0" normalizeH="0" baseline="0" noProof="0">
                <a:ln>
                  <a:noFill/>
                </a:ln>
                <a:effectLst/>
                <a:uLnTx/>
                <a:uFillTx/>
                <a:latin typeface="Public Sans"/>
              </a:rPr>
              <a:t>The following </a:t>
            </a:r>
            <a:r>
              <a:rPr lang="en-US" sz="2200">
                <a:latin typeface="Public Sans"/>
              </a:rPr>
              <a:t>services</a:t>
            </a:r>
            <a:r>
              <a:rPr kumimoji="0" lang="en-US" sz="2200" i="0" u="none" strike="noStrike" kern="1200" cap="none" spc="0" normalizeH="0" baseline="0" noProof="0">
                <a:ln>
                  <a:noFill/>
                </a:ln>
                <a:effectLst/>
                <a:uLnTx/>
                <a:uFillTx/>
                <a:latin typeface="Public Sans"/>
              </a:rPr>
              <a:t> are in scope for the transition: </a:t>
            </a:r>
            <a:endParaRPr kumimoji="0" lang="en-AU" sz="2200" i="0" u="none" strike="noStrike" kern="1200" cap="none" spc="0" normalizeH="0" baseline="0" noProof="0">
              <a:ln>
                <a:noFill/>
              </a:ln>
              <a:effectLst/>
              <a:uLnTx/>
              <a:uFillTx/>
              <a:latin typeface="Public Sans"/>
            </a:endParaRPr>
          </a:p>
        </p:txBody>
      </p:sp>
      <p:graphicFrame>
        <p:nvGraphicFramePr>
          <p:cNvPr id="3" name="Table 2">
            <a:extLst>
              <a:ext uri="{FF2B5EF4-FFF2-40B4-BE49-F238E27FC236}">
                <a16:creationId xmlns:a16="http://schemas.microsoft.com/office/drawing/2014/main" id="{FCEFDE47-659F-FAB9-21FB-60C95D6C14F1}"/>
              </a:ext>
            </a:extLst>
          </p:cNvPr>
          <p:cNvGraphicFramePr>
            <a:graphicFrameLocks noGrp="1"/>
          </p:cNvGraphicFramePr>
          <p:nvPr/>
        </p:nvGraphicFramePr>
        <p:xfrm>
          <a:off x="228736" y="2173030"/>
          <a:ext cx="11734528" cy="4704080"/>
        </p:xfrm>
        <a:graphic>
          <a:graphicData uri="http://schemas.openxmlformats.org/drawingml/2006/table">
            <a:tbl>
              <a:tblPr firstRow="1" bandRow="1">
                <a:tableStyleId>{5C22544A-7EE6-4342-B048-85BDC9FD1C3A}</a:tableStyleId>
              </a:tblPr>
              <a:tblGrid>
                <a:gridCol w="6051176">
                  <a:extLst>
                    <a:ext uri="{9D8B030D-6E8A-4147-A177-3AD203B41FA5}">
                      <a16:colId xmlns:a16="http://schemas.microsoft.com/office/drawing/2014/main" val="3904827004"/>
                    </a:ext>
                  </a:extLst>
                </a:gridCol>
                <a:gridCol w="5683352">
                  <a:extLst>
                    <a:ext uri="{9D8B030D-6E8A-4147-A177-3AD203B41FA5}">
                      <a16:colId xmlns:a16="http://schemas.microsoft.com/office/drawing/2014/main" val="4058701685"/>
                    </a:ext>
                  </a:extLst>
                </a:gridCol>
              </a:tblGrid>
              <a:tr h="370840">
                <a:tc>
                  <a:txBody>
                    <a:bodyPr/>
                    <a:lstStyle/>
                    <a:p>
                      <a:pPr marL="285750" indent="-285750">
                        <a:spcAft>
                          <a:spcPts val="300"/>
                        </a:spcAft>
                        <a:buClr>
                          <a:srgbClr val="00B050"/>
                        </a:buClr>
                        <a:buFont typeface="Wingdings,Sans-Serif" panose="05020102010507070707" pitchFamily="18" charset="2"/>
                        <a:buChar char="þ"/>
                      </a:pPr>
                      <a:r>
                        <a:rPr lang="en-AU" sz="1200" b="1" i="0" u="none" strike="noStrike" noProof="0">
                          <a:solidFill>
                            <a:schemeClr val="tx1"/>
                          </a:solidFill>
                          <a:latin typeface="Public Sans Light"/>
                        </a:rPr>
                        <a:t>Cleaning</a:t>
                      </a:r>
                      <a:endParaRPr lang="en-AU" sz="1200" b="0" i="0" u="none" strike="noStrike" noProof="0">
                        <a:solidFill>
                          <a:schemeClr val="tx1"/>
                        </a:solidFill>
                        <a:latin typeface="Public Sans Light"/>
                      </a:endParaRPr>
                    </a:p>
                    <a:p>
                      <a:pPr marL="358775" lvl="0" indent="-179070">
                        <a:spcAft>
                          <a:spcPts val="300"/>
                        </a:spcAft>
                        <a:buClr>
                          <a:srgbClr val="00B050"/>
                        </a:buClr>
                        <a:buFont typeface="Wingdings,Sans-Serif" panose="05000000000000000000" pitchFamily="2" charset="2"/>
                        <a:buChar char="§"/>
                      </a:pPr>
                      <a:r>
                        <a:rPr lang="en-AU" sz="1100" b="0" i="0" u="none" strike="noStrike" noProof="0" dirty="0">
                          <a:solidFill>
                            <a:schemeClr val="tx1"/>
                          </a:solidFill>
                          <a:latin typeface="Public Sans Light"/>
                        </a:rPr>
                        <a:t>Wards and departments including clinical, non-clinical and public areas/spaces, including Cancer Services, Mental Health, Community Health and Breast Screening. </a:t>
                      </a:r>
                    </a:p>
                    <a:p>
                      <a:pPr marL="358775" lvl="0" indent="-179070">
                        <a:spcAft>
                          <a:spcPts val="300"/>
                        </a:spcAft>
                        <a:buClr>
                          <a:srgbClr val="00B050"/>
                        </a:buClr>
                        <a:buFont typeface="Wingdings,Sans-Serif" panose="05000000000000000000" pitchFamily="2" charset="2"/>
                        <a:buChar char="§"/>
                      </a:pPr>
                      <a:r>
                        <a:rPr lang="en-AU" sz="1100" b="0" i="0" u="none" strike="noStrike" noProof="0" dirty="0">
                          <a:solidFill>
                            <a:schemeClr val="tx1"/>
                          </a:solidFill>
                          <a:latin typeface="Public Sans Light"/>
                        </a:rPr>
                        <a:t>Mental </a:t>
                      </a:r>
                      <a:r>
                        <a:rPr lang="en-AU" sz="1100" b="0" i="0" u="none" strike="noStrike" noProof="0">
                          <a:solidFill>
                            <a:schemeClr val="tx1"/>
                          </a:solidFill>
                          <a:latin typeface="Public Sans Light"/>
                        </a:rPr>
                        <a:t>Health cleaning staff have access to the duress  system</a:t>
                      </a:r>
                      <a:endParaRPr lang="en-AU" sz="1100" b="0" i="0" u="none" strike="noStrike" noProof="0" dirty="0">
                        <a:solidFill>
                          <a:schemeClr val="tx1"/>
                        </a:solidFill>
                        <a:latin typeface="Public Sans Light"/>
                      </a:endParaRPr>
                    </a:p>
                    <a:p>
                      <a:pPr marL="358775" lvl="0" indent="-179070">
                        <a:spcBef>
                          <a:spcPts val="0"/>
                        </a:spcBef>
                        <a:spcAft>
                          <a:spcPts val="300"/>
                        </a:spcAft>
                        <a:buClr>
                          <a:srgbClr val="00B050"/>
                        </a:buClr>
                        <a:buFont typeface="Wingdings,Sans-Serif" panose="05000000000000000000" pitchFamily="2" charset="2"/>
                        <a:buChar char="§"/>
                      </a:pPr>
                      <a:r>
                        <a:rPr lang="en-AU" sz="1100" b="0" i="0" u="none" strike="noStrike" noProof="0">
                          <a:solidFill>
                            <a:schemeClr val="tx1"/>
                          </a:solidFill>
                          <a:latin typeface="Public Sans Light"/>
                        </a:rPr>
                        <a:t>CSSD – general cleaning (CSSD machinery/equipment cleaned by inhouse CSSD staff)</a:t>
                      </a:r>
                      <a:endParaRPr lang="en-US" sz="1100" b="1" i="0" u="none" strike="noStrike" noProof="0">
                        <a:solidFill>
                          <a:srgbClr val="FFFFFF"/>
                        </a:solidFill>
                        <a:latin typeface="Public Sans Light"/>
                      </a:endParaRPr>
                    </a:p>
                    <a:p>
                      <a:pPr marL="358775" marR="0" lvl="0" indent="-179070" algn="l" defTabSz="914377" rtl="0" eaLnBrk="1" fontAlgn="auto" latinLnBrk="0" hangingPunct="1">
                        <a:lnSpc>
                          <a:spcPct val="100000"/>
                        </a:lnSpc>
                        <a:spcBef>
                          <a:spcPts val="0"/>
                        </a:spcBef>
                        <a:spcAft>
                          <a:spcPts val="300"/>
                        </a:spcAft>
                        <a:buClr>
                          <a:srgbClr val="00B050"/>
                        </a:buClr>
                        <a:buSzTx/>
                        <a:buFont typeface="Wingdings,Sans-Serif" panose="05000000000000000000" pitchFamily="2" charset="2"/>
                        <a:buChar char="§"/>
                        <a:tabLst/>
                        <a:defRPr/>
                      </a:pPr>
                      <a:r>
                        <a:rPr kumimoji="0" lang="en-AU" sz="1100" b="0" i="0" u="none" strike="noStrike" kern="1200" cap="none" spc="0" normalizeH="0" baseline="0" noProof="0">
                          <a:ln>
                            <a:noFill/>
                          </a:ln>
                          <a:solidFill>
                            <a:schemeClr val="tx1"/>
                          </a:solidFill>
                          <a:effectLst/>
                          <a:uLnTx/>
                          <a:uFillTx/>
                          <a:latin typeface="+mn-lt"/>
                          <a:ea typeface="+mn-ea"/>
                          <a:cs typeface="+mn-cs"/>
                        </a:rPr>
                        <a:t>Fire escapes, </a:t>
                      </a:r>
                      <a:r>
                        <a:rPr lang="en-AU" sz="1100" b="0" i="0" u="none" strike="noStrike" noProof="0">
                          <a:solidFill>
                            <a:schemeClr val="tx1"/>
                          </a:solidFill>
                          <a:latin typeface="Public Sans Light"/>
                        </a:rPr>
                        <a:t>Public and staff toilets</a:t>
                      </a:r>
                      <a:endParaRPr lang="en-US" sz="1100" b="1" i="0" u="none" strike="noStrike" noProof="0">
                        <a:solidFill>
                          <a:schemeClr val="tx1"/>
                        </a:solidFill>
                        <a:latin typeface="Public Sans Light"/>
                      </a:endParaRPr>
                    </a:p>
                    <a:p>
                      <a:pPr marL="358775" lvl="0" indent="-179070">
                        <a:spcBef>
                          <a:spcPts val="0"/>
                        </a:spcBef>
                        <a:spcAft>
                          <a:spcPts val="300"/>
                        </a:spcAft>
                        <a:buClr>
                          <a:srgbClr val="00B050"/>
                        </a:buClr>
                        <a:buFont typeface="Wingdings,Sans-Serif" panose="05000000000000000000" pitchFamily="2" charset="2"/>
                        <a:buChar char="§"/>
                      </a:pPr>
                      <a:r>
                        <a:rPr lang="en-AU" sz="1100" b="0" i="0" u="none" strike="noStrike" noProof="0" dirty="0">
                          <a:solidFill>
                            <a:schemeClr val="tx1"/>
                          </a:solidFill>
                          <a:latin typeface="Public Sans Light"/>
                        </a:rPr>
                        <a:t>Cleaning and Making beds is performed by cleaning staff (bed maker) but clinical staff do assist (shared role) - clinical staff preform bed making out of hours.</a:t>
                      </a:r>
                    </a:p>
                    <a:p>
                      <a:pPr marL="358775" lvl="0" indent="-179070">
                        <a:spcBef>
                          <a:spcPts val="0"/>
                        </a:spcBef>
                        <a:spcAft>
                          <a:spcPts val="300"/>
                        </a:spcAft>
                        <a:buClr>
                          <a:srgbClr val="00B050"/>
                        </a:buClr>
                        <a:buFont typeface="Wingdings,Sans-Serif" panose="05000000000000000000" pitchFamily="2" charset="2"/>
                        <a:buChar char="§"/>
                      </a:pPr>
                      <a:r>
                        <a:rPr lang="en-AU" sz="1100" b="0" i="0" u="none" strike="noStrike" noProof="0">
                          <a:solidFill>
                            <a:schemeClr val="tx1"/>
                          </a:solidFill>
                          <a:latin typeface="Public Sans Light"/>
                        </a:rPr>
                        <a:t>Cleaning of base clinical equipment in infectious rooms (excluding IV poles, trolleys etc) as current services include this function. Clinical cleans in Community health to be completed by 6.30am prior to  the clinic commencing</a:t>
                      </a:r>
                      <a:endParaRPr lang="en-AU" sz="1100" b="1" i="0" u="none" strike="noStrike" noProof="0">
                        <a:solidFill>
                          <a:schemeClr val="tx1"/>
                        </a:solidFill>
                        <a:latin typeface="Public Sans Light"/>
                      </a:endParaRPr>
                    </a:p>
                    <a:p>
                      <a:pPr marL="358775" lvl="0" indent="-179070">
                        <a:spcBef>
                          <a:spcPts val="0"/>
                        </a:spcBef>
                        <a:spcAft>
                          <a:spcPts val="300"/>
                        </a:spcAft>
                        <a:buClr>
                          <a:srgbClr val="00B050"/>
                        </a:buClr>
                        <a:buFont typeface="Wingdings,Sans-Serif" panose="05000000000000000000" pitchFamily="2" charset="2"/>
                        <a:buChar char="§"/>
                      </a:pPr>
                      <a:r>
                        <a:rPr lang="en-AU" sz="1100" b="0" i="0" u="none" strike="noStrike" noProof="0">
                          <a:solidFill>
                            <a:schemeClr val="tx1"/>
                          </a:solidFill>
                          <a:latin typeface="Public Sans Light"/>
                        </a:rPr>
                        <a:t>Emergency Department -  Entrance, external entry points, foyers, staff areas and lifts, Including fast track </a:t>
                      </a:r>
                      <a:endParaRPr lang="en-US" sz="1100" b="1" i="0" u="none" strike="noStrike" noProof="0">
                        <a:solidFill>
                          <a:schemeClr val="tx1"/>
                        </a:solidFill>
                        <a:latin typeface="Public Sans Light"/>
                      </a:endParaRPr>
                    </a:p>
                    <a:p>
                      <a:pPr marL="358775" lvl="0" indent="-179070">
                        <a:spcBef>
                          <a:spcPts val="0"/>
                        </a:spcBef>
                        <a:spcAft>
                          <a:spcPts val="300"/>
                        </a:spcAft>
                        <a:buClr>
                          <a:srgbClr val="00B050"/>
                        </a:buClr>
                        <a:buFont typeface="Wingdings,Sans-Serif" panose="05000000000000000000" pitchFamily="2" charset="2"/>
                        <a:buChar char="§"/>
                      </a:pPr>
                      <a:r>
                        <a:rPr lang="en-AU" sz="1100" b="0" i="0" u="none" strike="noStrike" noProof="0">
                          <a:solidFill>
                            <a:schemeClr val="tx1"/>
                          </a:solidFill>
                          <a:latin typeface="Public Sans Light"/>
                        </a:rPr>
                        <a:t>Executive / Office spaces including education and library area</a:t>
                      </a:r>
                    </a:p>
                    <a:p>
                      <a:pPr marL="358775" lvl="0" indent="-179070">
                        <a:spcBef>
                          <a:spcPts val="0"/>
                        </a:spcBef>
                        <a:spcAft>
                          <a:spcPts val="300"/>
                        </a:spcAft>
                        <a:buClr>
                          <a:srgbClr val="00B050"/>
                        </a:buClr>
                        <a:buFont typeface="Wingdings,Sans-Serif" panose="05000000000000000000" pitchFamily="2" charset="2"/>
                        <a:buChar char="§"/>
                      </a:pPr>
                      <a:r>
                        <a:rPr lang="en-AU" sz="1100" b="0" i="0" u="none" strike="noStrike" noProof="0">
                          <a:solidFill>
                            <a:schemeClr val="tx1"/>
                          </a:solidFill>
                          <a:latin typeface="Public Sans Light"/>
                        </a:rPr>
                        <a:t>Mortuary Cleaning – General Cleaning outside of holding room  – holding room is cleaned by HAS</a:t>
                      </a:r>
                    </a:p>
                    <a:p>
                      <a:pPr marL="361950" marR="0" lvl="0" indent="-171450" algn="l" rtl="0" eaLnBrk="1" fontAlgn="auto" latinLnBrk="0" hangingPunct="1">
                        <a:lnSpc>
                          <a:spcPct val="100000"/>
                        </a:lnSpc>
                        <a:spcBef>
                          <a:spcPts val="0"/>
                        </a:spcBef>
                        <a:spcAft>
                          <a:spcPts val="300"/>
                        </a:spcAft>
                        <a:buClr>
                          <a:srgbClr val="00B050"/>
                        </a:buClr>
                        <a:buSzTx/>
                        <a:buFont typeface="Wingdings"/>
                        <a:buChar char="§"/>
                      </a:pPr>
                      <a:r>
                        <a:rPr kumimoji="0" lang="en-AU" sz="1100" b="0" i="0" u="none" strike="noStrike" kern="1200" cap="none" spc="0" normalizeH="0" baseline="0" noProof="0" dirty="0">
                          <a:ln>
                            <a:noFill/>
                          </a:ln>
                          <a:solidFill>
                            <a:schemeClr val="tx1"/>
                          </a:solidFill>
                          <a:effectLst/>
                          <a:uLnTx/>
                          <a:uFillTx/>
                          <a:latin typeface="+mn-lt"/>
                          <a:ea typeface="+mn-ea"/>
                          <a:cs typeface="+mn-cs"/>
                        </a:rPr>
                        <a:t>Cleaning staff will change and replace bed screens </a:t>
                      </a:r>
                      <a:r>
                        <a:rPr lang="en-AU" sz="1100" b="0" i="0" u="none" strike="noStrike" kern="1200" cap="none" spc="0" normalizeH="0" baseline="0" noProof="0" dirty="0">
                          <a:ln>
                            <a:noFill/>
                          </a:ln>
                          <a:solidFill>
                            <a:schemeClr val="tx1"/>
                          </a:solidFill>
                          <a:effectLst/>
                          <a:uLnTx/>
                          <a:uFillTx/>
                          <a:latin typeface="+mn-lt"/>
                          <a:ea typeface="+mn-ea"/>
                          <a:cs typeface="+mn-cs"/>
                        </a:rPr>
                        <a:t>/ curtains as</a:t>
                      </a:r>
                      <a:r>
                        <a:rPr kumimoji="0" lang="en-AU" sz="1100" b="0" i="0" u="none" strike="noStrike" kern="1200" cap="none" spc="0" normalizeH="0" baseline="0" noProof="0" dirty="0">
                          <a:ln>
                            <a:noFill/>
                          </a:ln>
                          <a:solidFill>
                            <a:schemeClr val="tx1"/>
                          </a:solidFill>
                          <a:effectLst/>
                          <a:uLnTx/>
                          <a:uFillTx/>
                          <a:latin typeface="+mn-lt"/>
                          <a:ea typeface="+mn-ea"/>
                          <a:cs typeface="+mn-cs"/>
                        </a:rPr>
                        <a:t> required.</a:t>
                      </a:r>
                    </a:p>
                    <a:p>
                      <a:pPr marL="361950" marR="0" lvl="0" indent="-171450" algn="l" defTabSz="914377" rtl="0" eaLnBrk="1" fontAlgn="auto" latinLnBrk="0" hangingPunct="1">
                        <a:lnSpc>
                          <a:spcPct val="100000"/>
                        </a:lnSpc>
                        <a:spcBef>
                          <a:spcPts val="0"/>
                        </a:spcBef>
                        <a:spcAft>
                          <a:spcPts val="300"/>
                        </a:spcAft>
                        <a:buClr>
                          <a:srgbClr val="00B050"/>
                        </a:buClr>
                        <a:buSzTx/>
                        <a:buFont typeface="Wingdings"/>
                        <a:buChar char="§"/>
                        <a:tabLst/>
                        <a:defRPr/>
                      </a:pPr>
                      <a:r>
                        <a:rPr lang="en-AU" sz="1100" b="0" i="0" u="none" strike="noStrike" noProof="0">
                          <a:solidFill>
                            <a:schemeClr val="tx1"/>
                          </a:solidFill>
                          <a:latin typeface="+mn-lt"/>
                        </a:rPr>
                        <a:t>Vacuuming carpets </a:t>
                      </a:r>
                    </a:p>
                    <a:p>
                      <a:pPr marL="361950" marR="0" lvl="0" indent="-180975" algn="l" defTabSz="914377" rtl="0" eaLnBrk="1" fontAlgn="auto" latinLnBrk="0" hangingPunct="1">
                        <a:lnSpc>
                          <a:spcPct val="100000"/>
                        </a:lnSpc>
                        <a:spcBef>
                          <a:spcPts val="0"/>
                        </a:spcBef>
                        <a:spcAft>
                          <a:spcPts val="300"/>
                        </a:spcAft>
                        <a:buClr>
                          <a:srgbClr val="00B050"/>
                        </a:buClr>
                        <a:buSzTx/>
                        <a:buFont typeface="Wingdings,Sans-Serif" panose="05020102010507070707" pitchFamily="18" charset="2"/>
                        <a:buChar char="§"/>
                        <a:tabLst/>
                        <a:defRPr/>
                      </a:pPr>
                      <a:r>
                        <a:rPr kumimoji="0" lang="en-AU" sz="1100" b="0" i="0" u="none" strike="noStrike" kern="1200" cap="none" spc="0" normalizeH="0" baseline="0" noProof="0">
                          <a:ln>
                            <a:noFill/>
                          </a:ln>
                          <a:solidFill>
                            <a:schemeClr val="tx1"/>
                          </a:solidFill>
                          <a:effectLst/>
                          <a:uLnTx/>
                          <a:uFillTx/>
                          <a:latin typeface="+mn-lt"/>
                          <a:ea typeface="+mn-ea"/>
                          <a:cs typeface="+mn-cs"/>
                        </a:rPr>
                        <a:t>Cleaning of retail floors only</a:t>
                      </a:r>
                      <a:endParaRPr kumimoji="0" lang="en-AU" sz="1100" b="1" i="0" u="none" strike="noStrike" kern="1200" cap="none" spc="0" normalizeH="0" baseline="0" noProof="0">
                        <a:ln>
                          <a:noFill/>
                        </a:ln>
                        <a:solidFill>
                          <a:schemeClr val="tx1"/>
                        </a:solidFill>
                        <a:effectLst/>
                        <a:uLnTx/>
                        <a:uFillTx/>
                        <a:latin typeface="+mn-lt"/>
                        <a:ea typeface="+mn-ea"/>
                        <a:cs typeface="+mn-cs"/>
                      </a:endParaRPr>
                    </a:p>
                    <a:p>
                      <a:pPr marL="361950" marR="0" lvl="0" indent="-171450" algn="l" defTabSz="914377" rtl="0" eaLnBrk="1" fontAlgn="auto" latinLnBrk="0" hangingPunct="1">
                        <a:lnSpc>
                          <a:spcPct val="100000"/>
                        </a:lnSpc>
                        <a:spcBef>
                          <a:spcPts val="0"/>
                        </a:spcBef>
                        <a:spcAft>
                          <a:spcPts val="900"/>
                        </a:spcAft>
                        <a:buClr>
                          <a:srgbClr val="00B050"/>
                        </a:buClr>
                        <a:buSzTx/>
                        <a:buFont typeface="Wingdings"/>
                        <a:buChar char="§"/>
                        <a:tabLst/>
                        <a:defRPr/>
                      </a:pPr>
                      <a:endParaRPr lang="en-AU" sz="1100" b="0" i="0" u="none" strike="noStrike" noProof="0">
                        <a:solidFill>
                          <a:srgbClr val="0BAAE2"/>
                        </a:solidFill>
                        <a:latin typeface="+mn-lt"/>
                      </a:endParaRPr>
                    </a:p>
                    <a:p>
                      <a:pPr marL="179705" lvl="0" indent="0">
                        <a:spcBef>
                          <a:spcPts val="0"/>
                        </a:spcBef>
                        <a:spcAft>
                          <a:spcPts val="800"/>
                        </a:spcAft>
                        <a:buClr>
                          <a:srgbClr val="00B050"/>
                        </a:buClr>
                        <a:buFont typeface="Wingdings,Sans-Serif" panose="05000000000000000000" pitchFamily="2" charset="2"/>
                        <a:buNone/>
                      </a:pPr>
                      <a:endParaRPr lang="en-AU" sz="1200" b="0" i="0" u="none" strike="noStrike" noProof="0">
                        <a:solidFill>
                          <a:schemeClr val="dk1"/>
                        </a:solidFill>
                        <a:latin typeface="Public Sans Light"/>
                      </a:endParaRPr>
                    </a:p>
                    <a:p>
                      <a:pPr marL="358775" lvl="0" indent="-179070">
                        <a:spcBef>
                          <a:spcPts val="0"/>
                        </a:spcBef>
                        <a:spcAft>
                          <a:spcPts val="800"/>
                        </a:spcAft>
                        <a:buClr>
                          <a:srgbClr val="FFFFFF"/>
                        </a:buClr>
                        <a:buFont typeface="Wingdings,Sans-Serif" panose="05000000000000000000" pitchFamily="2" charset="2"/>
                        <a:buChar char="§"/>
                      </a:pPr>
                      <a:endParaRPr lang="en-AU" sz="1200" b="0" i="0" u="none" strike="noStrike" noProof="0">
                        <a:solidFill>
                          <a:schemeClr val="tx1"/>
                        </a:solidFill>
                        <a:latin typeface="Public Sans Light"/>
                      </a:endParaRPr>
                    </a:p>
                  </a:txBody>
                  <a:tcPr>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pPr marL="266700" lvl="0" indent="-180975">
                        <a:spcBef>
                          <a:spcPts val="0"/>
                        </a:spcBef>
                        <a:spcAft>
                          <a:spcPts val="300"/>
                        </a:spcAft>
                        <a:buClr>
                          <a:srgbClr val="00B050"/>
                        </a:buClr>
                        <a:buSzTx/>
                        <a:buFont typeface="Wingdings,Sans-Serif" panose="05000000000000000000" pitchFamily="2" charset="2"/>
                        <a:buChar char="§"/>
                      </a:pPr>
                      <a:r>
                        <a:rPr lang="en-AU" sz="1100" b="0" i="0" u="none" strike="noStrike" noProof="0" dirty="0">
                          <a:solidFill>
                            <a:schemeClr val="tx1"/>
                          </a:solidFill>
                          <a:latin typeface="Public Sans Light"/>
                        </a:rPr>
                        <a:t>Transition of all IT and communication equipment (mobile phones, two-way radios, computers – 1x mobile phone. 3x two-way radio, 3 x Ascom handsets, 1x very old HP printer) </a:t>
                      </a:r>
                    </a:p>
                    <a:p>
                      <a:pPr marL="266700" lvl="0" indent="-180975">
                        <a:spcBef>
                          <a:spcPts val="0"/>
                        </a:spcBef>
                        <a:spcAft>
                          <a:spcPts val="300"/>
                        </a:spcAft>
                        <a:buClr>
                          <a:srgbClr val="00B050"/>
                        </a:buClr>
                        <a:buSzTx/>
                        <a:buFont typeface="Wingdings,Sans-Serif" panose="05000000000000000000" pitchFamily="2" charset="2"/>
                        <a:buChar char="§"/>
                      </a:pPr>
                      <a:r>
                        <a:rPr lang="en-AU" sz="1100" b="0" i="0" u="none" strike="noStrike" noProof="0">
                          <a:solidFill>
                            <a:schemeClr val="tx1"/>
                          </a:solidFill>
                          <a:latin typeface="Public Sans Light"/>
                        </a:rPr>
                        <a:t>Operating Theatre ( theatres) – cleaned by Operations Assistants between cases, GS does a clean post theatre lists</a:t>
                      </a:r>
                    </a:p>
                    <a:p>
                      <a:pPr marL="266700" lvl="0" indent="-180975">
                        <a:spcBef>
                          <a:spcPts val="0"/>
                        </a:spcBef>
                        <a:spcAft>
                          <a:spcPts val="300"/>
                        </a:spcAft>
                        <a:buClr>
                          <a:srgbClr val="00B050"/>
                        </a:buClr>
                        <a:buSzTx/>
                        <a:buFont typeface="Wingdings,Sans-Serif" panose="05000000000000000000" pitchFamily="2" charset="2"/>
                        <a:buChar char="§"/>
                      </a:pPr>
                      <a:r>
                        <a:rPr lang="en-AU" sz="1100" b="0" i="0" u="none" strike="noStrike" noProof="0">
                          <a:solidFill>
                            <a:schemeClr val="tx1"/>
                          </a:solidFill>
                          <a:latin typeface="Public Sans Light"/>
                        </a:rPr>
                        <a:t>Staff accommodation cleaning provided on site  </a:t>
                      </a:r>
                      <a:endParaRPr lang="en-US" sz="1100" b="1" i="0" u="none" strike="noStrike" noProof="0">
                        <a:solidFill>
                          <a:srgbClr val="FFFFFF"/>
                        </a:solidFill>
                        <a:latin typeface="Public Sans Light"/>
                      </a:endParaRPr>
                    </a:p>
                    <a:p>
                      <a:pPr marL="266700" lvl="0" indent="-180975">
                        <a:spcBef>
                          <a:spcPts val="0"/>
                        </a:spcBef>
                        <a:spcAft>
                          <a:spcPts val="300"/>
                        </a:spcAft>
                        <a:buClr>
                          <a:srgbClr val="00B050"/>
                        </a:buClr>
                        <a:buSzTx/>
                        <a:buFont typeface="Wingdings,Sans-Serif" panose="05000000000000000000" pitchFamily="2" charset="2"/>
                        <a:buChar char="§"/>
                      </a:pPr>
                      <a:r>
                        <a:rPr lang="en-AU" sz="1100" b="0" i="0" u="none" strike="noStrike" noProof="0">
                          <a:solidFill>
                            <a:schemeClr val="dk1"/>
                          </a:solidFill>
                          <a:latin typeface="Public Sans Light"/>
                        </a:rPr>
                        <a:t>Cleaning position based in Mental Health will transition to HealthShare, The HSA role based in Mental Health will remain with the LHD. </a:t>
                      </a:r>
                    </a:p>
                    <a:p>
                      <a:pPr marL="266700" lvl="0" indent="-180975" algn="l">
                        <a:spcAft>
                          <a:spcPts val="300"/>
                        </a:spcAft>
                        <a:buClr>
                          <a:srgbClr val="00B050"/>
                        </a:buClr>
                        <a:buFont typeface="Wingdings" panose="05000000000000000000" pitchFamily="2" charset="2"/>
                        <a:buChar char="§"/>
                      </a:pPr>
                      <a:r>
                        <a:rPr lang="en-AU" sz="1100" b="0" i="0" u="none" strike="noStrike" noProof="0">
                          <a:solidFill>
                            <a:schemeClr val="tx1"/>
                          </a:solidFill>
                          <a:latin typeface="+mn-lt"/>
                        </a:rPr>
                        <a:t>Cleaning of air mattresses </a:t>
                      </a:r>
                    </a:p>
                    <a:p>
                      <a:pPr marL="266700" lvl="0" indent="-180975" algn="l">
                        <a:spcAft>
                          <a:spcPts val="300"/>
                        </a:spcAft>
                        <a:buClr>
                          <a:srgbClr val="00B050"/>
                        </a:buClr>
                        <a:buFont typeface="Wingdings" panose="05000000000000000000" pitchFamily="2" charset="2"/>
                        <a:buChar char="§"/>
                      </a:pPr>
                      <a:r>
                        <a:rPr lang="en-AU" sz="1100" b="0" i="0" u="none" strike="noStrike" noProof="0">
                          <a:solidFill>
                            <a:schemeClr val="tx1"/>
                          </a:solidFill>
                          <a:latin typeface="+mn-lt"/>
                        </a:rPr>
                        <a:t>Minor carpet cleaning – major carpet cleaning done by external contractor </a:t>
                      </a:r>
                    </a:p>
                    <a:p>
                      <a:pPr marL="266700" marR="0" lvl="0" indent="-180975" algn="l" defTabSz="914377" rtl="0" eaLnBrk="1" fontAlgn="auto" latinLnBrk="0" hangingPunct="1">
                        <a:lnSpc>
                          <a:spcPct val="100000"/>
                        </a:lnSpc>
                        <a:spcBef>
                          <a:spcPts val="0"/>
                        </a:spcBef>
                        <a:spcAft>
                          <a:spcPts val="300"/>
                        </a:spcAft>
                        <a:buClr>
                          <a:srgbClr val="00B050"/>
                        </a:buClr>
                        <a:buSzTx/>
                        <a:buFont typeface="Wingdings,Sans-Serif" panose="05020102010507070707" pitchFamily="18" charset="2"/>
                        <a:buChar char="§"/>
                        <a:tabLst/>
                        <a:defRPr/>
                      </a:pPr>
                      <a:r>
                        <a:rPr kumimoji="0" lang="en-AU" sz="1100" b="0" i="0" u="none" strike="noStrike" kern="1200" cap="none" spc="0" normalizeH="0" baseline="0" noProof="0">
                          <a:ln>
                            <a:noFill/>
                          </a:ln>
                          <a:solidFill>
                            <a:schemeClr val="tx1"/>
                          </a:solidFill>
                          <a:effectLst/>
                          <a:uLnTx/>
                          <a:uFillTx/>
                          <a:latin typeface="+mn-lt"/>
                          <a:ea typeface="+mn-ea"/>
                          <a:cs typeface="+mn-cs"/>
                        </a:rPr>
                        <a:t>Cleaning windows Internal only</a:t>
                      </a:r>
                      <a:endParaRPr kumimoji="0" lang="en-AU" sz="1100" b="1" i="0" u="none" strike="noStrike" kern="1200" cap="none" spc="0" normalizeH="0" baseline="0" noProof="0">
                        <a:ln>
                          <a:noFill/>
                        </a:ln>
                        <a:solidFill>
                          <a:schemeClr val="tx1"/>
                        </a:solidFill>
                        <a:effectLst/>
                        <a:uLnTx/>
                        <a:uFillTx/>
                        <a:latin typeface="+mn-lt"/>
                        <a:ea typeface="+mn-ea"/>
                        <a:cs typeface="+mn-cs"/>
                      </a:endParaRPr>
                    </a:p>
                    <a:p>
                      <a:pPr marL="266700" marR="0" lvl="0" indent="-180975" algn="l" defTabSz="914377" rtl="0" eaLnBrk="1" fontAlgn="auto" latinLnBrk="0" hangingPunct="1">
                        <a:lnSpc>
                          <a:spcPct val="100000"/>
                        </a:lnSpc>
                        <a:spcBef>
                          <a:spcPts val="0"/>
                        </a:spcBef>
                        <a:spcAft>
                          <a:spcPts val="300"/>
                        </a:spcAft>
                        <a:buClr>
                          <a:srgbClr val="00B050"/>
                        </a:buClr>
                        <a:buSzTx/>
                        <a:buFont typeface="Wingdings,Sans-Serif" panose="05020102010507070707" pitchFamily="18" charset="2"/>
                        <a:buChar char="§"/>
                        <a:tabLst/>
                        <a:defRPr/>
                      </a:pPr>
                      <a:r>
                        <a:rPr kumimoji="0" lang="en-AU" sz="1100" b="0" i="0" u="none" strike="noStrike" kern="1200" cap="none" spc="0" normalizeH="0" baseline="0" noProof="0">
                          <a:ln>
                            <a:noFill/>
                          </a:ln>
                          <a:solidFill>
                            <a:schemeClr val="tx1"/>
                          </a:solidFill>
                          <a:effectLst/>
                          <a:uLnTx/>
                          <a:uFillTx/>
                          <a:latin typeface="+mn-lt"/>
                          <a:ea typeface="+mn-ea"/>
                          <a:cs typeface="+mn-cs"/>
                        </a:rPr>
                        <a:t>Engineering office cleaning</a:t>
                      </a:r>
                      <a:endParaRPr kumimoji="0" lang="en-AU" sz="1100" b="1" i="0" u="none" strike="noStrike" kern="1200" cap="none" spc="0" normalizeH="0" baseline="0" noProof="0">
                        <a:ln>
                          <a:noFill/>
                        </a:ln>
                        <a:solidFill>
                          <a:schemeClr val="tx1"/>
                        </a:solidFill>
                        <a:effectLst/>
                        <a:uLnTx/>
                        <a:uFillTx/>
                        <a:latin typeface="+mn-lt"/>
                        <a:ea typeface="+mn-ea"/>
                        <a:cs typeface="+mn-cs"/>
                      </a:endParaRPr>
                    </a:p>
                    <a:p>
                      <a:pPr marL="266700" marR="0" lvl="0" indent="-180975" algn="l" defTabSz="914377" rtl="0" eaLnBrk="1" fontAlgn="auto" latinLnBrk="0" hangingPunct="1">
                        <a:lnSpc>
                          <a:spcPct val="100000"/>
                        </a:lnSpc>
                        <a:spcBef>
                          <a:spcPts val="0"/>
                        </a:spcBef>
                        <a:spcAft>
                          <a:spcPts val="300"/>
                        </a:spcAft>
                        <a:buClr>
                          <a:srgbClr val="00B050"/>
                        </a:buClr>
                        <a:buSzTx/>
                        <a:buFont typeface="Wingdings,Sans-Serif" panose="05020102010507070707" pitchFamily="18" charset="2"/>
                        <a:buChar char="§"/>
                        <a:tabLst/>
                        <a:defRPr/>
                      </a:pPr>
                      <a:r>
                        <a:rPr kumimoji="0" lang="en-AU" sz="1100" b="0" i="0" u="none" strike="noStrike" kern="1200" cap="none" spc="0" normalizeH="0" baseline="0" noProof="0">
                          <a:ln>
                            <a:noFill/>
                          </a:ln>
                          <a:solidFill>
                            <a:schemeClr val="tx1"/>
                          </a:solidFill>
                          <a:effectLst/>
                          <a:uLnTx/>
                          <a:uFillTx/>
                          <a:latin typeface="+mn-lt"/>
                          <a:ea typeface="+mn-ea"/>
                          <a:cs typeface="+mn-cs"/>
                        </a:rPr>
                        <a:t>Medical forensic rooms – on demand only </a:t>
                      </a:r>
                      <a:endParaRPr kumimoji="0" lang="en-AU" sz="1100" b="1" i="0" u="none" strike="noStrike" kern="1200" cap="none" spc="0" normalizeH="0" baseline="0" noProof="0">
                        <a:ln>
                          <a:noFill/>
                        </a:ln>
                        <a:solidFill>
                          <a:schemeClr val="tx1"/>
                        </a:solidFill>
                        <a:effectLst/>
                        <a:uLnTx/>
                        <a:uFillTx/>
                        <a:latin typeface="+mn-lt"/>
                        <a:ea typeface="+mn-ea"/>
                        <a:cs typeface="+mn-cs"/>
                      </a:endParaRPr>
                    </a:p>
                    <a:p>
                      <a:pPr marL="266700" lvl="0" indent="-180975">
                        <a:spcBef>
                          <a:spcPts val="0"/>
                        </a:spcBef>
                        <a:spcAft>
                          <a:spcPts val="600"/>
                        </a:spcAft>
                        <a:buClr>
                          <a:srgbClr val="00B050"/>
                        </a:buClr>
                        <a:buSzTx/>
                        <a:buFont typeface="Wingdings,Sans-Serif" panose="05000000000000000000" pitchFamily="2" charset="2"/>
                        <a:buChar char="§"/>
                      </a:pPr>
                      <a:endParaRPr lang="en-AU" sz="1200" b="0" i="0" u="none" strike="noStrike" noProof="0">
                        <a:solidFill>
                          <a:schemeClr val="tx1"/>
                        </a:solidFill>
                        <a:latin typeface="Public Sans Light"/>
                      </a:endParaRPr>
                    </a:p>
                  </a:txBody>
                  <a:tcPr>
                    <a:lnL w="0">
                      <a:noFill/>
                    </a:lnL>
                    <a:lnR w="0">
                      <a:noFill/>
                    </a:lnR>
                    <a:lnT w="0">
                      <a:noFill/>
                    </a:lnT>
                    <a:lnB w="0">
                      <a:noFill/>
                    </a:lnB>
                    <a:lnTlToBr w="0">
                      <a:noFill/>
                    </a:lnTlToBr>
                    <a:lnBlToTr w="0">
                      <a:noFill/>
                    </a:lnBlToTr>
                    <a:noFill/>
                  </a:tcPr>
                </a:tc>
                <a:extLst>
                  <a:ext uri="{0D108BD9-81ED-4DB2-BD59-A6C34878D82A}">
                    <a16:rowId xmlns:a16="http://schemas.microsoft.com/office/drawing/2014/main" val="2182367123"/>
                  </a:ext>
                </a:extLst>
              </a:tr>
            </a:tbl>
          </a:graphicData>
        </a:graphic>
      </p:graphicFrame>
      <p:sp>
        <p:nvSpPr>
          <p:cNvPr id="2" name="TextBox 1">
            <a:extLst>
              <a:ext uri="{FF2B5EF4-FFF2-40B4-BE49-F238E27FC236}">
                <a16:creationId xmlns:a16="http://schemas.microsoft.com/office/drawing/2014/main" id="{B6403BCC-DA03-1366-1810-C5BB95DED2F5}"/>
              </a:ext>
            </a:extLst>
          </p:cNvPr>
          <p:cNvSpPr txBox="1"/>
          <p:nvPr/>
        </p:nvSpPr>
        <p:spPr>
          <a:xfrm rot="19752165">
            <a:off x="1974298" y="3104692"/>
            <a:ext cx="5213268" cy="1015663"/>
          </a:xfrm>
          <a:prstGeom prst="rect">
            <a:avLst/>
          </a:prstGeom>
          <a:noFill/>
        </p:spPr>
        <p:txBody>
          <a:bodyPr wrap="square" rtlCol="0">
            <a:spAutoFit/>
          </a:bodyPr>
          <a:lstStyle/>
          <a:p>
            <a:pPr algn="ctr"/>
            <a:r>
              <a:rPr lang="en-AU" sz="6000" dirty="0">
                <a:solidFill>
                  <a:schemeClr val="bg2">
                    <a:lumMod val="50000"/>
                    <a:lumOff val="50000"/>
                    <a:alpha val="39000"/>
                  </a:schemeClr>
                </a:solidFill>
              </a:rPr>
              <a:t>DRAFT</a:t>
            </a:r>
          </a:p>
        </p:txBody>
      </p:sp>
    </p:spTree>
    <p:extLst>
      <p:ext uri="{BB962C8B-B14F-4D97-AF65-F5344CB8AC3E}">
        <p14:creationId xmlns:p14="http://schemas.microsoft.com/office/powerpoint/2010/main" val="375904919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F97B24B-3504-6953-B452-E642357E5522}"/>
            </a:ext>
          </a:extLst>
        </p:cNvPr>
        <p:cNvGrpSpPr/>
        <p:nvPr/>
      </p:nvGrpSpPr>
      <p:grpSpPr>
        <a:xfrm>
          <a:off x="0" y="0"/>
          <a:ext cx="0" cy="0"/>
          <a:chOff x="0" y="0"/>
          <a:chExt cx="0" cy="0"/>
        </a:xfrm>
      </p:grpSpPr>
      <p:sp>
        <p:nvSpPr>
          <p:cNvPr id="9" name="Title 8">
            <a:extLst>
              <a:ext uri="{FF2B5EF4-FFF2-40B4-BE49-F238E27FC236}">
                <a16:creationId xmlns:a16="http://schemas.microsoft.com/office/drawing/2014/main" id="{7C68E1E1-B103-825F-D78D-A4FADF067633}"/>
              </a:ext>
            </a:extLst>
          </p:cNvPr>
          <p:cNvSpPr>
            <a:spLocks noGrp="1"/>
          </p:cNvSpPr>
          <p:nvPr>
            <p:ph type="title"/>
          </p:nvPr>
        </p:nvSpPr>
        <p:spPr/>
        <p:txBody>
          <a:bodyPr/>
          <a:lstStyle/>
          <a:p>
            <a:r>
              <a:rPr lang="en-AU">
                <a:latin typeface="+mj-lt"/>
              </a:rPr>
              <a:t>In scope services</a:t>
            </a:r>
          </a:p>
        </p:txBody>
      </p:sp>
      <p:sp>
        <p:nvSpPr>
          <p:cNvPr id="5" name="Footer Placeholder 4">
            <a:extLst>
              <a:ext uri="{FF2B5EF4-FFF2-40B4-BE49-F238E27FC236}">
                <a16:creationId xmlns:a16="http://schemas.microsoft.com/office/drawing/2014/main" id="{D0A733C7-C8E0-8686-20DA-BDBFEC4D8081}"/>
              </a:ext>
            </a:extLst>
          </p:cNvPr>
          <p:cNvSpPr>
            <a:spLocks noGrp="1"/>
          </p:cNvSpPr>
          <p:nvPr>
            <p:ph type="ftr" sz="quarter" idx="11"/>
          </p:nvPr>
        </p:nvSpPr>
        <p:spPr/>
        <p:txBody>
          <a:bodyPr/>
          <a:lstStyle/>
          <a:p>
            <a:r>
              <a:rPr lang="en-US"/>
              <a:t>HealthShare NSW</a:t>
            </a:r>
            <a:endParaRPr lang="en-AU"/>
          </a:p>
        </p:txBody>
      </p:sp>
      <p:sp>
        <p:nvSpPr>
          <p:cNvPr id="6" name="Slide Number Placeholder 5">
            <a:extLst>
              <a:ext uri="{FF2B5EF4-FFF2-40B4-BE49-F238E27FC236}">
                <a16:creationId xmlns:a16="http://schemas.microsoft.com/office/drawing/2014/main" id="{6F8C36EC-47D0-E8B7-3CD8-D27117227A09}"/>
              </a:ext>
            </a:extLst>
          </p:cNvPr>
          <p:cNvSpPr>
            <a:spLocks noGrp="1"/>
          </p:cNvSpPr>
          <p:nvPr>
            <p:ph type="sldNum" sz="quarter" idx="12"/>
          </p:nvPr>
        </p:nvSpPr>
        <p:spPr/>
        <p:txBody>
          <a:bodyPr/>
          <a:lstStyle/>
          <a:p>
            <a:fld id="{10A01DC5-1685-4615-8240-15192985C6A2}" type="slidenum">
              <a:rPr lang="en-AU" smtClean="0"/>
              <a:t>19</a:t>
            </a:fld>
            <a:endParaRPr lang="en-AU"/>
          </a:p>
        </p:txBody>
      </p:sp>
      <p:graphicFrame>
        <p:nvGraphicFramePr>
          <p:cNvPr id="10" name="Table 9">
            <a:extLst>
              <a:ext uri="{FF2B5EF4-FFF2-40B4-BE49-F238E27FC236}">
                <a16:creationId xmlns:a16="http://schemas.microsoft.com/office/drawing/2014/main" id="{9AE97D0C-38A2-A809-6D74-D2A18C29F0A9}"/>
              </a:ext>
            </a:extLst>
          </p:cNvPr>
          <p:cNvGraphicFramePr>
            <a:graphicFrameLocks noGrp="1"/>
          </p:cNvGraphicFramePr>
          <p:nvPr/>
        </p:nvGraphicFramePr>
        <p:xfrm>
          <a:off x="360000" y="2027516"/>
          <a:ext cx="11568661" cy="4596484"/>
        </p:xfrm>
        <a:graphic>
          <a:graphicData uri="http://schemas.openxmlformats.org/drawingml/2006/table">
            <a:tbl>
              <a:tblPr firstRow="1" bandRow="1">
                <a:tableStyleId>{5C22544A-7EE6-4342-B048-85BDC9FD1C3A}</a:tableStyleId>
              </a:tblPr>
              <a:tblGrid>
                <a:gridCol w="5736000">
                  <a:extLst>
                    <a:ext uri="{9D8B030D-6E8A-4147-A177-3AD203B41FA5}">
                      <a16:colId xmlns:a16="http://schemas.microsoft.com/office/drawing/2014/main" val="3904827004"/>
                    </a:ext>
                  </a:extLst>
                </a:gridCol>
                <a:gridCol w="5832661">
                  <a:extLst>
                    <a:ext uri="{9D8B030D-6E8A-4147-A177-3AD203B41FA5}">
                      <a16:colId xmlns:a16="http://schemas.microsoft.com/office/drawing/2014/main" val="3245322699"/>
                    </a:ext>
                  </a:extLst>
                </a:gridCol>
              </a:tblGrid>
              <a:tr h="4596484">
                <a:tc>
                  <a:txBody>
                    <a:bodyPr/>
                    <a:lstStyle/>
                    <a:p>
                      <a:pPr marL="266700" lvl="0" indent="-266700" algn="l">
                        <a:spcAft>
                          <a:spcPts val="300"/>
                        </a:spcAft>
                        <a:buClr>
                          <a:srgbClr val="00B050"/>
                        </a:buClr>
                        <a:buFont typeface="Wingdings,Sans-Serif"/>
                        <a:buChar char="þ"/>
                      </a:pPr>
                      <a:r>
                        <a:rPr lang="en-AU" sz="1200" b="1" i="0" u="none" strike="noStrike" noProof="0">
                          <a:solidFill>
                            <a:schemeClr val="tx1"/>
                          </a:solidFill>
                          <a:latin typeface="Public Sans Light"/>
                        </a:rPr>
                        <a:t>Waste Management</a:t>
                      </a:r>
                    </a:p>
                    <a:p>
                      <a:pPr marL="536575" marR="0" lvl="0" indent="-177800" algn="l" rtl="0" eaLnBrk="1" fontAlgn="auto" latinLnBrk="0" hangingPunct="1">
                        <a:lnSpc>
                          <a:spcPct val="100000"/>
                        </a:lnSpc>
                        <a:spcBef>
                          <a:spcPts val="0"/>
                        </a:spcBef>
                        <a:spcAft>
                          <a:spcPts val="300"/>
                        </a:spcAft>
                        <a:buClr>
                          <a:srgbClr val="00B050"/>
                        </a:buClr>
                        <a:buSzTx/>
                        <a:buFont typeface="Wingdings,Sans-Serif" panose="05000000000000000000" pitchFamily="2" charset="2"/>
                        <a:buChar char="§"/>
                      </a:pPr>
                      <a:r>
                        <a:rPr lang="en-AU" sz="1100" b="0" i="0" u="none" strike="noStrike" noProof="0">
                          <a:solidFill>
                            <a:schemeClr val="tx1"/>
                          </a:solidFill>
                          <a:latin typeface="Public Sans Light"/>
                        </a:rPr>
                        <a:t>Waste collection from wards, departments, executive and administrative offices, public and community/communal spaces.</a:t>
                      </a:r>
                      <a:endParaRPr lang="en-US" sz="1100" b="1" i="0" u="none" strike="noStrike" noProof="0">
                        <a:solidFill>
                          <a:srgbClr val="FFFFFF"/>
                        </a:solidFill>
                        <a:latin typeface="Public Sans Light"/>
                      </a:endParaRPr>
                    </a:p>
                    <a:p>
                      <a:pPr marL="536575" marR="0" lvl="0" indent="-177800" algn="l">
                        <a:lnSpc>
                          <a:spcPct val="100000"/>
                        </a:lnSpc>
                        <a:spcBef>
                          <a:spcPts val="0"/>
                        </a:spcBef>
                        <a:spcAft>
                          <a:spcPts val="300"/>
                        </a:spcAft>
                        <a:buClr>
                          <a:srgbClr val="00B050"/>
                        </a:buClr>
                        <a:buSzTx/>
                        <a:buFont typeface="Wingdings,Sans-Serif" panose="05000000000000000000" pitchFamily="2" charset="2"/>
                        <a:buChar char="§"/>
                      </a:pPr>
                      <a:r>
                        <a:rPr lang="en-AU" sz="1100" b="0" i="0" u="none" strike="noStrike" noProof="0">
                          <a:solidFill>
                            <a:schemeClr val="tx1"/>
                          </a:solidFill>
                          <a:latin typeface="Public Sans Light"/>
                        </a:rPr>
                        <a:t>Operational interface with external waste providers.</a:t>
                      </a:r>
                    </a:p>
                    <a:p>
                      <a:pPr marL="536575" marR="0" lvl="0" indent="-177800" algn="l">
                        <a:lnSpc>
                          <a:spcPct val="100000"/>
                        </a:lnSpc>
                        <a:spcBef>
                          <a:spcPts val="0"/>
                        </a:spcBef>
                        <a:spcAft>
                          <a:spcPts val="300"/>
                        </a:spcAft>
                        <a:buClr>
                          <a:srgbClr val="00B050"/>
                        </a:buClr>
                        <a:buSzTx/>
                        <a:buFont typeface="Wingdings,Sans-Serif" panose="05000000000000000000" pitchFamily="2" charset="2"/>
                        <a:buChar char="§"/>
                      </a:pPr>
                      <a:r>
                        <a:rPr lang="en-AU" sz="1100" b="0" i="0" u="none" strike="noStrike" noProof="0">
                          <a:solidFill>
                            <a:schemeClr val="tx1"/>
                          </a:solidFill>
                          <a:latin typeface="Public Sans Light"/>
                        </a:rPr>
                        <a:t>Waste collection from satellite buildings, including waste collection in café dining areas.</a:t>
                      </a:r>
                    </a:p>
                    <a:p>
                      <a:pPr marL="536575" marR="0" lvl="0" indent="-177800" algn="l">
                        <a:lnSpc>
                          <a:spcPct val="100000"/>
                        </a:lnSpc>
                        <a:spcBef>
                          <a:spcPts val="0"/>
                        </a:spcBef>
                        <a:spcAft>
                          <a:spcPts val="300"/>
                        </a:spcAft>
                        <a:buClr>
                          <a:srgbClr val="00B050"/>
                        </a:buClr>
                        <a:buSzTx/>
                        <a:buFont typeface="Wingdings,Sans-Serif" panose="05000000000000000000" pitchFamily="2" charset="2"/>
                        <a:buChar char="§"/>
                      </a:pPr>
                      <a:r>
                        <a:rPr lang="en-AU" sz="1100" b="0" i="0" u="none" strike="noStrike" noProof="0">
                          <a:solidFill>
                            <a:schemeClr val="tx1"/>
                          </a:solidFill>
                          <a:latin typeface="Public Sans Light"/>
                        </a:rPr>
                        <a:t>Waste collection from main entrances</a:t>
                      </a:r>
                    </a:p>
                    <a:p>
                      <a:pPr marL="536575" marR="0" lvl="0" indent="-177800" algn="l">
                        <a:lnSpc>
                          <a:spcPct val="100000"/>
                        </a:lnSpc>
                        <a:spcBef>
                          <a:spcPts val="0"/>
                        </a:spcBef>
                        <a:spcAft>
                          <a:spcPts val="300"/>
                        </a:spcAft>
                        <a:buClr>
                          <a:srgbClr val="00B050"/>
                        </a:buClr>
                        <a:buSzTx/>
                        <a:buFont typeface="Wingdings,Sans-Serif" panose="05000000000000000000" pitchFamily="2" charset="2"/>
                        <a:buChar char="§"/>
                      </a:pPr>
                      <a:r>
                        <a:rPr lang="en-AU" sz="1100" b="0" i="0" u="none" strike="noStrike" noProof="0">
                          <a:solidFill>
                            <a:schemeClr val="tx1"/>
                          </a:solidFill>
                          <a:latin typeface="Public Sans Light"/>
                        </a:rPr>
                        <a:t>Sharps bin collections and replacement </a:t>
                      </a:r>
                    </a:p>
                    <a:p>
                      <a:pPr marL="536575" marR="0" lvl="0" indent="-177800" algn="l">
                        <a:lnSpc>
                          <a:spcPct val="100000"/>
                        </a:lnSpc>
                        <a:spcBef>
                          <a:spcPts val="0"/>
                        </a:spcBef>
                        <a:spcAft>
                          <a:spcPts val="600"/>
                        </a:spcAft>
                        <a:buClr>
                          <a:srgbClr val="00B050"/>
                        </a:buClr>
                        <a:buSzTx/>
                        <a:buFont typeface="Wingdings,Sans-Serif" panose="05000000000000000000" pitchFamily="2" charset="2"/>
                        <a:buChar char="§"/>
                      </a:pPr>
                      <a:r>
                        <a:rPr lang="en-AU" sz="1100" b="0" i="0" u="none" strike="noStrike" noProof="0">
                          <a:solidFill>
                            <a:schemeClr val="tx1"/>
                          </a:solidFill>
                          <a:latin typeface="Public Sans Light"/>
                        </a:rPr>
                        <a:t>Coordination of external sanitary bin contractor</a:t>
                      </a:r>
                    </a:p>
                    <a:p>
                      <a:pPr marL="266700" lvl="0" indent="-266700" algn="l">
                        <a:spcAft>
                          <a:spcPts val="300"/>
                        </a:spcAft>
                        <a:buClr>
                          <a:srgbClr val="00B050"/>
                        </a:buClr>
                        <a:buFont typeface="Wingdings,Sans-Serif"/>
                        <a:buChar char="þ"/>
                      </a:pPr>
                      <a:r>
                        <a:rPr lang="en-AU" sz="1200" b="1" i="0" u="none" strike="noStrike" noProof="0">
                          <a:solidFill>
                            <a:schemeClr val="tx1"/>
                          </a:solidFill>
                          <a:latin typeface="Public Sans Light"/>
                        </a:rPr>
                        <a:t>Linen</a:t>
                      </a:r>
                    </a:p>
                    <a:p>
                      <a:pPr marL="536575" marR="0" lvl="0" indent="-177800" algn="l">
                        <a:lnSpc>
                          <a:spcPct val="100000"/>
                        </a:lnSpc>
                        <a:spcBef>
                          <a:spcPts val="0"/>
                        </a:spcBef>
                        <a:spcAft>
                          <a:spcPts val="300"/>
                        </a:spcAft>
                        <a:buClr>
                          <a:srgbClr val="00B050"/>
                        </a:buClr>
                        <a:buFont typeface="Wingdings,Sans-Serif" panose="05000000000000000000" pitchFamily="2" charset="2"/>
                        <a:buChar char="§"/>
                      </a:pPr>
                      <a:r>
                        <a:rPr lang="en-AU" sz="1100" b="0" i="0" u="none" strike="noStrike" noProof="0">
                          <a:solidFill>
                            <a:schemeClr val="tx1"/>
                          </a:solidFill>
                          <a:latin typeface="Public Sans Light"/>
                        </a:rPr>
                        <a:t>Receiving, distribution and collection to/from wards and departments as per current processes.</a:t>
                      </a:r>
                      <a:endParaRPr lang="en-US" sz="1100" b="1" i="0" u="none" strike="noStrike" noProof="0">
                        <a:solidFill>
                          <a:srgbClr val="FFFFFF"/>
                        </a:solidFill>
                        <a:latin typeface="Public Sans Light"/>
                      </a:endParaRPr>
                    </a:p>
                    <a:p>
                      <a:pPr marL="536575" marR="0" lvl="0" indent="-177800" algn="l">
                        <a:lnSpc>
                          <a:spcPct val="100000"/>
                        </a:lnSpc>
                        <a:spcBef>
                          <a:spcPts val="0"/>
                        </a:spcBef>
                        <a:spcAft>
                          <a:spcPts val="300"/>
                        </a:spcAft>
                        <a:buClr>
                          <a:srgbClr val="00B050"/>
                        </a:buClr>
                        <a:buFont typeface="Wingdings,Sans-Serif" panose="05000000000000000000" pitchFamily="2" charset="2"/>
                        <a:buChar char="§"/>
                      </a:pPr>
                      <a:r>
                        <a:rPr lang="en-AU" sz="1100" b="0" i="0" u="none" strike="noStrike" noProof="0">
                          <a:solidFill>
                            <a:schemeClr val="tx1"/>
                          </a:solidFill>
                          <a:latin typeface="Public Sans Light"/>
                        </a:rPr>
                        <a:t>Reviewing and updating ward and department linen impress as required.</a:t>
                      </a:r>
                      <a:endParaRPr lang="en-US" sz="1100" b="1" i="0" u="none" strike="noStrike" noProof="0">
                        <a:solidFill>
                          <a:srgbClr val="FFFFFF"/>
                        </a:solidFill>
                        <a:latin typeface="Public Sans Light"/>
                      </a:endParaRPr>
                    </a:p>
                    <a:p>
                      <a:pPr marL="536575" marR="0" lvl="0" indent="-177800" algn="l">
                        <a:lnSpc>
                          <a:spcPct val="100000"/>
                        </a:lnSpc>
                        <a:spcBef>
                          <a:spcPts val="0"/>
                        </a:spcBef>
                        <a:spcAft>
                          <a:spcPts val="300"/>
                        </a:spcAft>
                        <a:buClr>
                          <a:srgbClr val="00B050"/>
                        </a:buClr>
                        <a:buFont typeface="Wingdings,Sans-Serif" panose="05000000000000000000" pitchFamily="2" charset="2"/>
                        <a:buChar char="§"/>
                      </a:pPr>
                      <a:r>
                        <a:rPr lang="en-AU" sz="1100" b="0" i="0" u="none" strike="noStrike" noProof="0">
                          <a:solidFill>
                            <a:schemeClr val="tx1"/>
                          </a:solidFill>
                          <a:latin typeface="Public Sans Light"/>
                        </a:rPr>
                        <a:t>Maintaining facility contingency linen stock.</a:t>
                      </a:r>
                    </a:p>
                    <a:p>
                      <a:pPr marL="536575" marR="0" lvl="0" indent="-177800" algn="l">
                        <a:lnSpc>
                          <a:spcPct val="100000"/>
                        </a:lnSpc>
                        <a:spcBef>
                          <a:spcPts val="0"/>
                        </a:spcBef>
                        <a:spcAft>
                          <a:spcPts val="300"/>
                        </a:spcAft>
                        <a:buClr>
                          <a:srgbClr val="00B050"/>
                        </a:buClr>
                        <a:buFont typeface="Wingdings,Sans-Serif" panose="05000000000000000000" pitchFamily="2" charset="2"/>
                        <a:buChar char="§"/>
                      </a:pPr>
                      <a:r>
                        <a:rPr lang="en-AU" sz="1100" b="0" i="0" u="none" strike="noStrike" noProof="0">
                          <a:solidFill>
                            <a:schemeClr val="tx1"/>
                          </a:solidFill>
                          <a:latin typeface="Public Sans Light"/>
                        </a:rPr>
                        <a:t>Linen supplied by HealthShare Linen Service </a:t>
                      </a:r>
                    </a:p>
                    <a:p>
                      <a:pPr marL="536575" marR="0" lvl="0" indent="-177800" algn="l" defTabSz="914377" rtl="0" eaLnBrk="1" fontAlgn="auto" latinLnBrk="0" hangingPunct="1">
                        <a:lnSpc>
                          <a:spcPct val="100000"/>
                        </a:lnSpc>
                        <a:spcBef>
                          <a:spcPts val="0"/>
                        </a:spcBef>
                        <a:spcAft>
                          <a:spcPts val="300"/>
                        </a:spcAft>
                        <a:buClr>
                          <a:srgbClr val="00B050"/>
                        </a:buClr>
                        <a:buSzTx/>
                        <a:buFont typeface="Wingdings,Sans-Serif" panose="05000000000000000000" pitchFamily="2" charset="2"/>
                        <a:buChar char="§"/>
                        <a:tabLst/>
                        <a:defRPr/>
                      </a:pPr>
                      <a:r>
                        <a:rPr lang="en-AU" sz="1100" b="0" i="0" u="none" strike="noStrike" noProof="0">
                          <a:solidFill>
                            <a:schemeClr val="tx1"/>
                          </a:solidFill>
                          <a:latin typeface="+mn-lt"/>
                        </a:rPr>
                        <a:t>Microfibre and spaghetti mops ordered through HealthShare linen – although some are washed on site.</a:t>
                      </a:r>
                    </a:p>
                    <a:p>
                      <a:pPr marL="536575" marR="0" lvl="0" indent="-177800" algn="l">
                        <a:lnSpc>
                          <a:spcPct val="100000"/>
                        </a:lnSpc>
                        <a:spcBef>
                          <a:spcPts val="0"/>
                        </a:spcBef>
                        <a:spcAft>
                          <a:spcPts val="600"/>
                        </a:spcAft>
                        <a:buClr>
                          <a:srgbClr val="00B050"/>
                        </a:buClr>
                        <a:buFont typeface="Wingdings,Sans-Serif" panose="05000000000000000000" pitchFamily="2" charset="2"/>
                        <a:buChar char="§"/>
                      </a:pPr>
                      <a:endParaRPr lang="en-AU" sz="1100" b="0" i="0" u="none" strike="noStrike" noProof="0">
                        <a:solidFill>
                          <a:schemeClr val="tx1"/>
                        </a:solidFill>
                        <a:latin typeface="Public Sans Light"/>
                      </a:endParaRPr>
                    </a:p>
                    <a:p>
                      <a:pPr marL="536575" marR="0" lvl="0" indent="-177800" algn="l">
                        <a:lnSpc>
                          <a:spcPct val="100000"/>
                        </a:lnSpc>
                        <a:spcBef>
                          <a:spcPts val="0"/>
                        </a:spcBef>
                        <a:spcAft>
                          <a:spcPts val="600"/>
                        </a:spcAft>
                        <a:buClr>
                          <a:srgbClr val="00B050"/>
                        </a:buClr>
                        <a:buFont typeface="Wingdings,Sans-Serif" panose="05000000000000000000" pitchFamily="2" charset="2"/>
                        <a:buChar char="§"/>
                      </a:pPr>
                      <a:endParaRPr lang="en-AU" sz="1200" b="0" i="0" u="none" strike="noStrike" noProof="0">
                        <a:solidFill>
                          <a:schemeClr val="tx1"/>
                        </a:solidFill>
                        <a:latin typeface="Public Sans Light"/>
                      </a:endParaRPr>
                    </a:p>
                    <a:p>
                      <a:pPr marL="536575" marR="0" lvl="0" indent="-177800" algn="l">
                        <a:lnSpc>
                          <a:spcPct val="100000"/>
                        </a:lnSpc>
                        <a:spcBef>
                          <a:spcPts val="0"/>
                        </a:spcBef>
                        <a:spcAft>
                          <a:spcPts val="600"/>
                        </a:spcAft>
                        <a:buClr>
                          <a:srgbClr val="00B050"/>
                        </a:buClr>
                        <a:buFont typeface="Wingdings,Sans-Serif" panose="05000000000000000000" pitchFamily="2" charset="2"/>
                        <a:buChar char="§"/>
                      </a:pPr>
                      <a:endParaRPr lang="en-AU" sz="1200" b="0" i="0" u="none" strike="noStrike" noProof="0">
                        <a:solidFill>
                          <a:schemeClr val="tx1"/>
                        </a:solidFill>
                        <a:latin typeface="Public Sans Light"/>
                      </a:endParaRPr>
                    </a:p>
                    <a:p>
                      <a:pPr marL="542925" lvl="0" indent="-276225" algn="l">
                        <a:spcAft>
                          <a:spcPts val="1200"/>
                        </a:spcAft>
                        <a:buClr>
                          <a:srgbClr val="00B050"/>
                        </a:buClr>
                        <a:buFont typeface="Wingdings" panose="05000000000000000000" pitchFamily="2" charset="2"/>
                        <a:buChar char="§"/>
                      </a:pPr>
                      <a:endParaRPr lang="en-AU" sz="1200" b="0" i="0" u="none" strike="noStrike" noProof="0">
                        <a:solidFill>
                          <a:schemeClr val="tx1"/>
                        </a:solidFill>
                        <a:latin typeface="Public Sans Light" pitchFamily="2" charset="0"/>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285750" lvl="0" indent="-285750">
                        <a:spcAft>
                          <a:spcPts val="300"/>
                        </a:spcAft>
                        <a:buClr>
                          <a:srgbClr val="00B050"/>
                        </a:buClr>
                        <a:buFont typeface="Wingdings" panose="05000000000000000000" pitchFamily="2" charset="2"/>
                        <a:buChar char="þ"/>
                      </a:pPr>
                      <a:r>
                        <a:rPr lang="en-AU" sz="1200" b="1" i="0" u="none" strike="noStrike" noProof="0" dirty="0">
                          <a:solidFill>
                            <a:schemeClr val="tx1"/>
                          </a:solidFill>
                          <a:latin typeface="Public Sans Light"/>
                        </a:rPr>
                        <a:t>Stores and Distribution</a:t>
                      </a:r>
                      <a:endParaRPr lang="en-AU" dirty="0"/>
                    </a:p>
                    <a:p>
                      <a:pPr marL="536575" marR="0" lvl="0" indent="-177800" algn="l" rtl="0" eaLnBrk="1" fontAlgn="auto" latinLnBrk="0" hangingPunct="1">
                        <a:lnSpc>
                          <a:spcPct val="100000"/>
                        </a:lnSpc>
                        <a:spcBef>
                          <a:spcPts val="0"/>
                        </a:spcBef>
                        <a:spcAft>
                          <a:spcPts val="300"/>
                        </a:spcAft>
                        <a:buClr>
                          <a:srgbClr val="00B050"/>
                        </a:buClr>
                        <a:buSzTx/>
                        <a:buFont typeface="Wingdings" panose="05000000000000000000" pitchFamily="2" charset="2"/>
                        <a:buChar char="§"/>
                      </a:pPr>
                      <a:r>
                        <a:rPr lang="en-AU" sz="1100" b="0" i="0" u="none" strike="noStrike" noProof="0" dirty="0">
                          <a:solidFill>
                            <a:schemeClr val="tx1"/>
                          </a:solidFill>
                          <a:latin typeface="Public Sans Light"/>
                        </a:rPr>
                        <a:t>Scanning and maintaining stock levels within departments and wards - Ward Centric model - </a:t>
                      </a:r>
                      <a:r>
                        <a:rPr lang="en-AU" sz="1100" b="0" i="0" u="none" strike="noStrike" noProof="0" dirty="0">
                          <a:solidFill>
                            <a:schemeClr val="bg2"/>
                          </a:solidFill>
                          <a:latin typeface="Public Sans Light"/>
                        </a:rPr>
                        <a:t>wards scan the products. Di</a:t>
                      </a:r>
                      <a:r>
                        <a:rPr lang="en-AU" sz="1100" b="0" i="0" u="none" strike="noStrike" noProof="0" dirty="0">
                          <a:solidFill>
                            <a:schemeClr val="tx1"/>
                          </a:solidFill>
                          <a:latin typeface="Public Sans Light"/>
                        </a:rPr>
                        <a:t>stribution team deliver &amp; stock the wards. </a:t>
                      </a:r>
                      <a:r>
                        <a:rPr lang="en-AU" sz="1100" b="0" i="0" u="none" strike="noStrike" noProof="0" dirty="0" err="1">
                          <a:solidFill>
                            <a:schemeClr val="tx1"/>
                          </a:solidFill>
                          <a:latin typeface="Public Sans Light"/>
                        </a:rPr>
                        <a:t>DeliverEase</a:t>
                      </a:r>
                      <a:r>
                        <a:rPr lang="en-AU" sz="1100" b="0" i="0" u="none" strike="noStrike" noProof="0" dirty="0">
                          <a:solidFill>
                            <a:schemeClr val="tx1"/>
                          </a:solidFill>
                          <a:latin typeface="Public Sans Light"/>
                        </a:rPr>
                        <a:t> processes in place for facility.</a:t>
                      </a:r>
                      <a:endParaRPr lang="en-US" sz="1100" b="1" i="0" u="none" strike="noStrike" noProof="0" dirty="0">
                        <a:solidFill>
                          <a:srgbClr val="FFFFFF"/>
                        </a:solidFill>
                        <a:latin typeface="Public Sans Light"/>
                      </a:endParaRPr>
                    </a:p>
                    <a:p>
                      <a:pPr marL="536575" marR="0" lvl="0" indent="-177800" algn="l">
                        <a:lnSpc>
                          <a:spcPct val="100000"/>
                        </a:lnSpc>
                        <a:spcBef>
                          <a:spcPts val="0"/>
                        </a:spcBef>
                        <a:spcAft>
                          <a:spcPts val="300"/>
                        </a:spcAft>
                        <a:buClr>
                          <a:srgbClr val="00B050"/>
                        </a:buClr>
                        <a:buSzTx/>
                        <a:buFont typeface="Wingdings" panose="05000000000000000000" pitchFamily="2" charset="2"/>
                        <a:buChar char="§"/>
                      </a:pPr>
                      <a:r>
                        <a:rPr lang="en-AU" sz="1100" b="0" i="0" u="none" strike="noStrike" noProof="0" dirty="0">
                          <a:solidFill>
                            <a:schemeClr val="tx1"/>
                          </a:solidFill>
                          <a:latin typeface="Public Sans Light"/>
                        </a:rPr>
                        <a:t>Distribution of stock / supplies to MNC hospitals</a:t>
                      </a:r>
                    </a:p>
                    <a:p>
                      <a:pPr marL="536575" marR="0" lvl="0" indent="-177800" algn="l">
                        <a:lnSpc>
                          <a:spcPct val="100000"/>
                        </a:lnSpc>
                        <a:spcBef>
                          <a:spcPts val="0"/>
                        </a:spcBef>
                        <a:spcAft>
                          <a:spcPts val="300"/>
                        </a:spcAft>
                        <a:buClr>
                          <a:srgbClr val="00B050"/>
                        </a:buClr>
                        <a:buSzTx/>
                        <a:buFont typeface="Wingdings" panose="05000000000000000000" pitchFamily="2" charset="2"/>
                        <a:buChar char="§"/>
                      </a:pPr>
                      <a:r>
                        <a:rPr lang="en-AU" sz="1100" b="0" i="0" u="none" strike="noStrike" noProof="0" dirty="0">
                          <a:solidFill>
                            <a:schemeClr val="tx1"/>
                          </a:solidFill>
                          <a:latin typeface="Public Sans Light"/>
                        </a:rPr>
                        <a:t>Transition of stores truck XN-19-Z0</a:t>
                      </a:r>
                    </a:p>
                    <a:p>
                      <a:pPr marL="536575" marR="0" lvl="0" indent="-177800" algn="l">
                        <a:lnSpc>
                          <a:spcPct val="100000"/>
                        </a:lnSpc>
                        <a:spcBef>
                          <a:spcPts val="0"/>
                        </a:spcBef>
                        <a:spcAft>
                          <a:spcPts val="300"/>
                        </a:spcAft>
                        <a:buClr>
                          <a:srgbClr val="00B050"/>
                        </a:buClr>
                        <a:buSzTx/>
                        <a:buFont typeface="Wingdings" panose="05000000000000000000" pitchFamily="2" charset="2"/>
                        <a:buChar char="§"/>
                      </a:pPr>
                      <a:r>
                        <a:rPr lang="en-AU" sz="1100" b="0" i="0" u="none" strike="noStrike" noProof="0" dirty="0">
                          <a:solidFill>
                            <a:schemeClr val="tx1"/>
                          </a:solidFill>
                          <a:latin typeface="Public Sans Light"/>
                        </a:rPr>
                        <a:t>Forklift to transition – currently under lease with LHD</a:t>
                      </a:r>
                    </a:p>
                    <a:p>
                      <a:pPr marL="536575" marR="0" lvl="0" indent="-177800" algn="l">
                        <a:lnSpc>
                          <a:spcPct val="100000"/>
                        </a:lnSpc>
                        <a:spcBef>
                          <a:spcPts val="0"/>
                        </a:spcBef>
                        <a:spcAft>
                          <a:spcPts val="300"/>
                        </a:spcAft>
                        <a:buClr>
                          <a:srgbClr val="00B050"/>
                        </a:buClr>
                        <a:buSzTx/>
                        <a:buFont typeface="Wingdings" panose="05000000000000000000" pitchFamily="2" charset="2"/>
                        <a:buChar char="§"/>
                      </a:pPr>
                      <a:r>
                        <a:rPr lang="en-AU" sz="1100" b="0" i="0" u="none" strike="noStrike" noProof="0" dirty="0">
                          <a:solidFill>
                            <a:schemeClr val="tx1"/>
                          </a:solidFill>
                          <a:latin typeface="Public Sans Light"/>
                        </a:rPr>
                        <a:t>Ordering, receiving and delivery of consumables to wards and departments.</a:t>
                      </a:r>
                      <a:endParaRPr lang="en-AU" sz="1100" dirty="0"/>
                    </a:p>
                    <a:p>
                      <a:pPr marL="536575" marR="0" lvl="0" indent="-177800" algn="l">
                        <a:lnSpc>
                          <a:spcPct val="100000"/>
                        </a:lnSpc>
                        <a:spcBef>
                          <a:spcPts val="0"/>
                        </a:spcBef>
                        <a:spcAft>
                          <a:spcPts val="300"/>
                        </a:spcAft>
                        <a:buClr>
                          <a:srgbClr val="00B050"/>
                        </a:buClr>
                        <a:buSzTx/>
                        <a:buFont typeface="Wingdings" panose="05000000000000000000" pitchFamily="2" charset="2"/>
                        <a:buChar char="§"/>
                      </a:pPr>
                      <a:r>
                        <a:rPr lang="en-AU" sz="1100" b="0" i="0" u="none" strike="noStrike" noProof="0" dirty="0">
                          <a:solidFill>
                            <a:schemeClr val="tx1"/>
                          </a:solidFill>
                          <a:latin typeface="Public Sans Light"/>
                        </a:rPr>
                        <a:t>Stores staff cleaning of stores area</a:t>
                      </a:r>
                    </a:p>
                    <a:p>
                      <a:pPr marL="536575" marR="0" lvl="0" indent="-177800" algn="l" defTabSz="914377" rtl="0" eaLnBrk="1" fontAlgn="auto" latinLnBrk="0" hangingPunct="1">
                        <a:lnSpc>
                          <a:spcPct val="100000"/>
                        </a:lnSpc>
                        <a:spcBef>
                          <a:spcPts val="0"/>
                        </a:spcBef>
                        <a:spcAft>
                          <a:spcPts val="300"/>
                        </a:spcAft>
                        <a:buClr>
                          <a:srgbClr val="00B050"/>
                        </a:buClr>
                        <a:buSzTx/>
                        <a:buFont typeface="Wingdings" panose="05000000000000000000" pitchFamily="2" charset="2"/>
                        <a:buChar char="§"/>
                        <a:tabLst/>
                        <a:defRPr/>
                      </a:pPr>
                      <a:r>
                        <a:rPr lang="en-AU" sz="1100" b="0" i="0" u="none" strike="noStrike" noProof="0" dirty="0">
                          <a:solidFill>
                            <a:schemeClr val="tx1"/>
                          </a:solidFill>
                          <a:latin typeface="+mn-lt"/>
                        </a:rPr>
                        <a:t>Oxygen / gas ordering to be managed by HealthShare and invoices forwarded to LHD for payment </a:t>
                      </a:r>
                      <a:endParaRPr lang="en-AU" sz="1100" dirty="0"/>
                    </a:p>
                    <a:p>
                      <a:pPr marL="536575" marR="0" lvl="0" indent="-177800" algn="l">
                        <a:lnSpc>
                          <a:spcPct val="100000"/>
                        </a:lnSpc>
                        <a:spcBef>
                          <a:spcPts val="0"/>
                        </a:spcBef>
                        <a:spcAft>
                          <a:spcPts val="600"/>
                        </a:spcAft>
                        <a:buClr>
                          <a:srgbClr val="00B050"/>
                        </a:buClr>
                        <a:buSzTx/>
                        <a:buFont typeface="Wingdings" panose="05000000000000000000" pitchFamily="2" charset="2"/>
                        <a:buChar char="§"/>
                      </a:pPr>
                      <a:endParaRPr lang="en-AU" sz="1100" b="0" i="0" u="none" strike="noStrike" noProof="0" dirty="0">
                        <a:solidFill>
                          <a:schemeClr val="tx1"/>
                        </a:solidFill>
                        <a:latin typeface="Public Sans Light"/>
                      </a:endParaRPr>
                    </a:p>
                    <a:p>
                      <a:pPr marL="285750" lvl="0" indent="-285750">
                        <a:spcAft>
                          <a:spcPts val="900"/>
                        </a:spcAft>
                        <a:buClr>
                          <a:srgbClr val="00B050"/>
                        </a:buClr>
                        <a:buFont typeface="Wingdings" panose="05020102010507070707" pitchFamily="18" charset="2"/>
                        <a:buChar char="§"/>
                      </a:pPr>
                      <a:endParaRPr lang="en-AU" sz="1200" b="1" i="0" u="none" strike="noStrike" noProof="0" dirty="0">
                        <a:solidFill>
                          <a:schemeClr val="tx1"/>
                        </a:solidFill>
                        <a:latin typeface="Public Sans Light"/>
                      </a:endParaRPr>
                    </a:p>
                    <a:p>
                      <a:pPr marL="542925" marR="0" lvl="0" indent="-180975" algn="l">
                        <a:spcAft>
                          <a:spcPts val="800"/>
                        </a:spcAft>
                        <a:buClr>
                          <a:srgbClr val="00B050"/>
                        </a:buClr>
                        <a:buSzTx/>
                        <a:buFont typeface="Wingdings" panose="05000000000000000000" pitchFamily="2" charset="2"/>
                        <a:buChar char="§"/>
                      </a:pPr>
                      <a:endParaRPr lang="en-AU" sz="1200" b="0" i="0" u="none" strike="noStrike" noProof="0" dirty="0">
                        <a:solidFill>
                          <a:schemeClr val="tx1"/>
                        </a:solidFill>
                        <a:latin typeface="Public Sans Light"/>
                      </a:endParaRPr>
                    </a:p>
                    <a:p>
                      <a:pPr marL="542925" marR="0" lvl="0" indent="-180975" algn="l">
                        <a:spcAft>
                          <a:spcPts val="800"/>
                        </a:spcAft>
                        <a:buClr>
                          <a:srgbClr val="00B050"/>
                        </a:buClr>
                        <a:buSzTx/>
                        <a:buFont typeface="Wingdings" panose="05000000000000000000" pitchFamily="2" charset="2"/>
                        <a:buChar char="§"/>
                      </a:pPr>
                      <a:endParaRPr lang="en-AU" sz="1200" b="0" i="0" u="none" strike="noStrike" kern="1200" noProof="0" dirty="0">
                        <a:solidFill>
                          <a:schemeClr val="tx1"/>
                        </a:solidFill>
                        <a:latin typeface="Public Sans Light"/>
                        <a:ea typeface="+mn-ea"/>
                        <a:cs typeface="+mn-cs"/>
                      </a:endParaRPr>
                    </a:p>
                    <a:p>
                      <a:pPr marL="534670" marR="0" lvl="0" indent="-172720" algn="l">
                        <a:lnSpc>
                          <a:spcPct val="100000"/>
                        </a:lnSpc>
                        <a:spcBef>
                          <a:spcPts val="0"/>
                        </a:spcBef>
                        <a:spcAft>
                          <a:spcPts val="600"/>
                        </a:spcAft>
                        <a:buClr>
                          <a:srgbClr val="00B050"/>
                        </a:buClr>
                        <a:buSzTx/>
                        <a:buFont typeface="Wingdings" panose="05000000000000000000" pitchFamily="2" charset="2"/>
                        <a:buChar char="§"/>
                      </a:pPr>
                      <a:endParaRPr lang="en-AU" sz="1200" b="0" i="0" u="none" strike="noStrike" kern="1200" noProof="0" dirty="0">
                        <a:solidFill>
                          <a:schemeClr val="tx1"/>
                        </a:solidFill>
                        <a:latin typeface="Public Sans Light"/>
                        <a:ea typeface="+mn-ea"/>
                        <a:cs typeface="+mn-cs"/>
                      </a:endParaRPr>
                    </a:p>
                    <a:p>
                      <a:pPr marL="534988" lvl="0" indent="-173038">
                        <a:spcBef>
                          <a:spcPts val="0"/>
                        </a:spcBef>
                        <a:spcAft>
                          <a:spcPts val="600"/>
                        </a:spcAft>
                        <a:buClr>
                          <a:srgbClr val="00B050"/>
                        </a:buClr>
                        <a:buSzTx/>
                        <a:buFont typeface="Wingdings" panose="05000000000000000000" pitchFamily="2" charset="2"/>
                        <a:buChar char="§"/>
                      </a:pPr>
                      <a:endParaRPr lang="en-AU" sz="1200" b="0" i="0" u="none" strike="noStrike" kern="1200" dirty="0">
                        <a:solidFill>
                          <a:schemeClr val="tx1"/>
                        </a:solidFill>
                        <a:latin typeface="Public Sans Light"/>
                        <a:ea typeface="+mn-ea"/>
                        <a:cs typeface="+mn-cs"/>
                      </a:endParaRPr>
                    </a:p>
                    <a:p>
                      <a:pPr marL="285750" lvl="0" indent="-285750">
                        <a:spcBef>
                          <a:spcPts val="0"/>
                        </a:spcBef>
                        <a:spcAft>
                          <a:spcPts val="1200"/>
                        </a:spcAft>
                        <a:buClr>
                          <a:srgbClr val="00B050"/>
                        </a:buClr>
                        <a:buFont typeface="Wingdings"/>
                        <a:buChar char="§"/>
                      </a:pPr>
                      <a:endParaRPr lang="en-AU" sz="1200" b="0" i="0" u="none" strike="noStrike" noProof="0" dirty="0">
                        <a:solidFill>
                          <a:schemeClr val="tx1"/>
                        </a:solidFill>
                        <a:latin typeface="Public Sans Light" pitchFamily="2" charset="0"/>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2182367123"/>
                  </a:ext>
                </a:extLst>
              </a:tr>
            </a:tbl>
          </a:graphicData>
        </a:graphic>
      </p:graphicFrame>
      <p:sp>
        <p:nvSpPr>
          <p:cNvPr id="13" name="TextBox 12">
            <a:extLst>
              <a:ext uri="{FF2B5EF4-FFF2-40B4-BE49-F238E27FC236}">
                <a16:creationId xmlns:a16="http://schemas.microsoft.com/office/drawing/2014/main" id="{C943A807-2AB2-FE58-795C-DC90DCD7D164}"/>
              </a:ext>
            </a:extLst>
          </p:cNvPr>
          <p:cNvSpPr txBox="1"/>
          <p:nvPr/>
        </p:nvSpPr>
        <p:spPr>
          <a:xfrm>
            <a:off x="214110" y="1529832"/>
            <a:ext cx="10857785" cy="430887"/>
          </a:xfrm>
          <a:prstGeom prst="rect">
            <a:avLst/>
          </a:prstGeom>
          <a:noFill/>
        </p:spPr>
        <p:txBody>
          <a:bodyPr wrap="square" lIns="91440" tIns="45720" rIns="91440" bIns="45720" anchor="t">
            <a:spAutoFit/>
          </a:bodyPr>
          <a:lstStyle/>
          <a:p>
            <a:pPr>
              <a:defRPr/>
            </a:pPr>
            <a:r>
              <a:rPr kumimoji="0" lang="en-US" sz="2200" i="0" u="none" strike="noStrike" kern="1200" cap="none" spc="0" normalizeH="0" baseline="0" noProof="0">
                <a:ln>
                  <a:noFill/>
                </a:ln>
                <a:effectLst/>
                <a:uLnTx/>
                <a:uFillTx/>
                <a:latin typeface="Public Sans"/>
              </a:rPr>
              <a:t>The following services are in scope for the transition: </a:t>
            </a:r>
            <a:endParaRPr kumimoji="0" lang="en-AU" sz="2200" i="0" u="none" strike="noStrike" kern="1200" cap="none" spc="0" normalizeH="0" baseline="0" noProof="0">
              <a:ln>
                <a:noFill/>
              </a:ln>
              <a:effectLst/>
              <a:uLnTx/>
              <a:uFillTx/>
              <a:latin typeface="Public Sans"/>
            </a:endParaRPr>
          </a:p>
        </p:txBody>
      </p:sp>
      <p:sp>
        <p:nvSpPr>
          <p:cNvPr id="2" name="TextBox 1">
            <a:extLst>
              <a:ext uri="{FF2B5EF4-FFF2-40B4-BE49-F238E27FC236}">
                <a16:creationId xmlns:a16="http://schemas.microsoft.com/office/drawing/2014/main" id="{756F2934-29D3-ED48-359C-EDCC27DBA419}"/>
              </a:ext>
            </a:extLst>
          </p:cNvPr>
          <p:cNvSpPr txBox="1"/>
          <p:nvPr/>
        </p:nvSpPr>
        <p:spPr>
          <a:xfrm rot="19752165">
            <a:off x="1974298" y="3104692"/>
            <a:ext cx="5213268" cy="1015663"/>
          </a:xfrm>
          <a:prstGeom prst="rect">
            <a:avLst/>
          </a:prstGeom>
          <a:noFill/>
        </p:spPr>
        <p:txBody>
          <a:bodyPr wrap="square" rtlCol="0">
            <a:spAutoFit/>
          </a:bodyPr>
          <a:lstStyle/>
          <a:p>
            <a:pPr algn="ctr"/>
            <a:r>
              <a:rPr lang="en-AU" sz="6000" dirty="0">
                <a:solidFill>
                  <a:schemeClr val="bg2">
                    <a:lumMod val="50000"/>
                    <a:lumOff val="50000"/>
                    <a:alpha val="39000"/>
                  </a:schemeClr>
                </a:solidFill>
              </a:rPr>
              <a:t>DRAFT</a:t>
            </a:r>
          </a:p>
        </p:txBody>
      </p:sp>
    </p:spTree>
    <p:extLst>
      <p:ext uri="{BB962C8B-B14F-4D97-AF65-F5344CB8AC3E}">
        <p14:creationId xmlns:p14="http://schemas.microsoft.com/office/powerpoint/2010/main" val="71079157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F0A1DC-09F7-64DB-9717-F4196D9C40D7}"/>
              </a:ext>
            </a:extLst>
          </p:cNvPr>
          <p:cNvSpPr>
            <a:spLocks noGrp="1"/>
          </p:cNvSpPr>
          <p:nvPr>
            <p:ph type="title"/>
          </p:nvPr>
        </p:nvSpPr>
        <p:spPr/>
        <p:txBody>
          <a:bodyPr/>
          <a:lstStyle/>
          <a:p>
            <a:pPr algn="ctr"/>
            <a:r>
              <a:rPr lang="en-AU" dirty="0"/>
              <a:t>MNCLHD</a:t>
            </a:r>
          </a:p>
        </p:txBody>
      </p:sp>
      <p:sp>
        <p:nvSpPr>
          <p:cNvPr id="3" name="Footer Placeholder 2">
            <a:extLst>
              <a:ext uri="{FF2B5EF4-FFF2-40B4-BE49-F238E27FC236}">
                <a16:creationId xmlns:a16="http://schemas.microsoft.com/office/drawing/2014/main" id="{C02B45C3-E466-C425-C7CD-F710242197F1}"/>
              </a:ext>
            </a:extLst>
          </p:cNvPr>
          <p:cNvSpPr>
            <a:spLocks noGrp="1"/>
          </p:cNvSpPr>
          <p:nvPr>
            <p:ph type="ftr" sz="quarter" idx="11"/>
          </p:nvPr>
        </p:nvSpPr>
        <p:spPr/>
        <p:txBody>
          <a:bodyPr/>
          <a:lstStyle/>
          <a:p>
            <a:r>
              <a:rPr lang="en-US"/>
              <a:t>HealthShare NSW</a:t>
            </a:r>
            <a:endParaRPr lang="en-AU"/>
          </a:p>
        </p:txBody>
      </p:sp>
      <p:sp>
        <p:nvSpPr>
          <p:cNvPr id="4" name="Slide Number Placeholder 3">
            <a:extLst>
              <a:ext uri="{FF2B5EF4-FFF2-40B4-BE49-F238E27FC236}">
                <a16:creationId xmlns:a16="http://schemas.microsoft.com/office/drawing/2014/main" id="{E7CE2BD4-3238-BFCD-4DDD-00D699E7F817}"/>
              </a:ext>
            </a:extLst>
          </p:cNvPr>
          <p:cNvSpPr>
            <a:spLocks noGrp="1"/>
          </p:cNvSpPr>
          <p:nvPr>
            <p:ph type="sldNum" sz="quarter" idx="12"/>
          </p:nvPr>
        </p:nvSpPr>
        <p:spPr/>
        <p:txBody>
          <a:bodyPr/>
          <a:lstStyle/>
          <a:p>
            <a:fld id="{10A01DC5-1685-4615-8240-15192985C6A2}" type="slidenum">
              <a:rPr lang="en-AU" smtClean="0"/>
              <a:t>2</a:t>
            </a:fld>
            <a:endParaRPr lang="en-AU"/>
          </a:p>
        </p:txBody>
      </p:sp>
      <p:graphicFrame>
        <p:nvGraphicFramePr>
          <p:cNvPr id="7" name="Table Placeholder 6">
            <a:extLst>
              <a:ext uri="{FF2B5EF4-FFF2-40B4-BE49-F238E27FC236}">
                <a16:creationId xmlns:a16="http://schemas.microsoft.com/office/drawing/2014/main" id="{70B42EF2-79E7-97DE-16BF-3EC0E63375F1}"/>
              </a:ext>
            </a:extLst>
          </p:cNvPr>
          <p:cNvGraphicFramePr>
            <a:graphicFrameLocks noGrp="1"/>
          </p:cNvGraphicFramePr>
          <p:nvPr>
            <p:ph type="tbl" sz="quarter" idx="13"/>
            <p:extLst>
              <p:ext uri="{D42A27DB-BD31-4B8C-83A1-F6EECF244321}">
                <p14:modId xmlns:p14="http://schemas.microsoft.com/office/powerpoint/2010/main" val="3767839938"/>
              </p:ext>
            </p:extLst>
          </p:nvPr>
        </p:nvGraphicFramePr>
        <p:xfrm>
          <a:off x="2081863" y="1137725"/>
          <a:ext cx="6720000" cy="4851652"/>
        </p:xfrm>
        <a:graphic>
          <a:graphicData uri="http://schemas.openxmlformats.org/drawingml/2006/table">
            <a:tbl>
              <a:tblPr firstRow="1" bandRow="1">
                <a:tableStyleId>{5C22544A-7EE6-4342-B048-85BDC9FD1C3A}</a:tableStyleId>
              </a:tblPr>
              <a:tblGrid>
                <a:gridCol w="1858892">
                  <a:extLst>
                    <a:ext uri="{9D8B030D-6E8A-4147-A177-3AD203B41FA5}">
                      <a16:colId xmlns:a16="http://schemas.microsoft.com/office/drawing/2014/main" val="3286158453"/>
                    </a:ext>
                  </a:extLst>
                </a:gridCol>
                <a:gridCol w="4861108">
                  <a:extLst>
                    <a:ext uri="{9D8B030D-6E8A-4147-A177-3AD203B41FA5}">
                      <a16:colId xmlns:a16="http://schemas.microsoft.com/office/drawing/2014/main" val="28611679"/>
                    </a:ext>
                  </a:extLst>
                </a:gridCol>
              </a:tblGrid>
              <a:tr h="564375">
                <a:tc>
                  <a:txBody>
                    <a:bodyPr/>
                    <a:lstStyle/>
                    <a:p>
                      <a:r>
                        <a:rPr lang="en-AU" dirty="0"/>
                        <a:t>TRANCHE</a:t>
                      </a:r>
                    </a:p>
                  </a:txBody>
                  <a:tcPr/>
                </a:tc>
                <a:tc>
                  <a:txBody>
                    <a:bodyPr/>
                    <a:lstStyle/>
                    <a:p>
                      <a:r>
                        <a:rPr lang="en-AU" dirty="0"/>
                        <a:t>SITE</a:t>
                      </a:r>
                    </a:p>
                  </a:txBody>
                  <a:tcPr/>
                </a:tc>
                <a:extLst>
                  <a:ext uri="{0D108BD9-81ED-4DB2-BD59-A6C34878D82A}">
                    <a16:rowId xmlns:a16="http://schemas.microsoft.com/office/drawing/2014/main" val="2292282777"/>
                  </a:ext>
                </a:extLst>
              </a:tr>
              <a:tr h="564375">
                <a:tc>
                  <a:txBody>
                    <a:bodyPr/>
                    <a:lstStyle/>
                    <a:p>
                      <a:r>
                        <a:rPr lang="en-AU" dirty="0"/>
                        <a:t>Tranche 1</a:t>
                      </a:r>
                    </a:p>
                  </a:txBody>
                  <a:tcPr/>
                </a:tc>
                <a:tc>
                  <a:txBody>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lang="en-AU" dirty="0"/>
                        <a:t>Macksville Hospital </a:t>
                      </a:r>
                    </a:p>
                    <a:p>
                      <a:pPr marL="0" marR="0" lvl="0" indent="0" algn="l" defTabSz="914377" rtl="0" eaLnBrk="1" fontAlgn="auto" latinLnBrk="0" hangingPunct="1">
                        <a:lnSpc>
                          <a:spcPct val="100000"/>
                        </a:lnSpc>
                        <a:spcBef>
                          <a:spcPts val="0"/>
                        </a:spcBef>
                        <a:spcAft>
                          <a:spcPts val="0"/>
                        </a:spcAft>
                        <a:buClrTx/>
                        <a:buSzTx/>
                        <a:buFontTx/>
                        <a:buNone/>
                        <a:tabLst/>
                        <a:defRPr/>
                      </a:pPr>
                      <a:r>
                        <a:rPr lang="en-AU" dirty="0"/>
                        <a:t>Will be sent early next week </a:t>
                      </a:r>
                    </a:p>
                  </a:txBody>
                  <a:tcPr/>
                </a:tc>
                <a:extLst>
                  <a:ext uri="{0D108BD9-81ED-4DB2-BD59-A6C34878D82A}">
                    <a16:rowId xmlns:a16="http://schemas.microsoft.com/office/drawing/2014/main" val="2086158233"/>
                  </a:ext>
                </a:extLst>
              </a:tr>
              <a:tr h="572961">
                <a:tc>
                  <a:txBody>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lang="en-AU" dirty="0"/>
                        <a:t>Tranche 1</a:t>
                      </a:r>
                    </a:p>
                    <a:p>
                      <a:endParaRPr lang="en-AU" dirty="0"/>
                    </a:p>
                  </a:txBody>
                  <a:tcPr/>
                </a:tc>
                <a:tc>
                  <a:txBody>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lang="en-AU" dirty="0"/>
                        <a:t>Bellingen Hospital </a:t>
                      </a:r>
                    </a:p>
                    <a:p>
                      <a:r>
                        <a:rPr lang="en-AU" dirty="0"/>
                        <a:t>Will be sent early next week </a:t>
                      </a:r>
                    </a:p>
                  </a:txBody>
                  <a:tcPr/>
                </a:tc>
                <a:extLst>
                  <a:ext uri="{0D108BD9-81ED-4DB2-BD59-A6C34878D82A}">
                    <a16:rowId xmlns:a16="http://schemas.microsoft.com/office/drawing/2014/main" val="2733531618"/>
                  </a:ext>
                </a:extLst>
              </a:tr>
              <a:tr h="572961">
                <a:tc>
                  <a:txBody>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kumimoji="0" lang="en-AU" sz="1800" b="0" i="0" u="none" strike="noStrike" kern="1200" cap="none" spc="0" normalizeH="0" baseline="0" noProof="0" dirty="0">
                          <a:ln>
                            <a:noFill/>
                          </a:ln>
                          <a:solidFill>
                            <a:srgbClr val="22272B"/>
                          </a:solidFill>
                          <a:effectLst/>
                          <a:uLnTx/>
                          <a:uFillTx/>
                          <a:latin typeface="Public Sans Light"/>
                          <a:ea typeface="+mn-ea"/>
                          <a:cs typeface="+mn-cs"/>
                        </a:rPr>
                        <a:t>Tranche 1</a:t>
                      </a:r>
                    </a:p>
                  </a:txBody>
                  <a:tcPr/>
                </a:tc>
                <a:tc>
                  <a:txBody>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lang="en-AU" dirty="0"/>
                        <a:t>Wauchope Hospital</a:t>
                      </a:r>
                    </a:p>
                    <a:p>
                      <a:endParaRPr lang="en-AU" dirty="0"/>
                    </a:p>
                  </a:txBody>
                  <a:tcPr/>
                </a:tc>
                <a:extLst>
                  <a:ext uri="{0D108BD9-81ED-4DB2-BD59-A6C34878D82A}">
                    <a16:rowId xmlns:a16="http://schemas.microsoft.com/office/drawing/2014/main" val="2595050570"/>
                  </a:ext>
                </a:extLst>
              </a:tr>
              <a:tr h="564375">
                <a:tc>
                  <a:txBody>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kumimoji="0" lang="en-AU" sz="1800" b="0" i="0" u="none" strike="noStrike" kern="1200" cap="none" spc="0" normalizeH="0" baseline="0" noProof="0" dirty="0">
                          <a:ln>
                            <a:noFill/>
                          </a:ln>
                          <a:solidFill>
                            <a:srgbClr val="22272B"/>
                          </a:solidFill>
                          <a:effectLst/>
                          <a:uLnTx/>
                          <a:uFillTx/>
                          <a:latin typeface="Public Sans Light"/>
                          <a:ea typeface="+mn-ea"/>
                          <a:cs typeface="+mn-cs"/>
                        </a:rPr>
                        <a:t>Tranche 1</a:t>
                      </a:r>
                    </a:p>
                  </a:txBody>
                  <a:tcPr/>
                </a:tc>
                <a:tc>
                  <a:txBody>
                    <a:bodyPr/>
                    <a:lstStyle/>
                    <a:p>
                      <a:r>
                        <a:rPr lang="en-AU" dirty="0"/>
                        <a:t>Kempsey Hospital </a:t>
                      </a:r>
                    </a:p>
                  </a:txBody>
                  <a:tcPr/>
                </a:tc>
                <a:extLst>
                  <a:ext uri="{0D108BD9-81ED-4DB2-BD59-A6C34878D82A}">
                    <a16:rowId xmlns:a16="http://schemas.microsoft.com/office/drawing/2014/main" val="3469026797"/>
                  </a:ext>
                </a:extLst>
              </a:tr>
              <a:tr h="564375">
                <a:tc>
                  <a:txBody>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kumimoji="0" lang="en-AU" sz="1800" b="0" i="0" u="none" strike="noStrike" kern="1200" cap="none" spc="0" normalizeH="0" baseline="0" noProof="0" dirty="0">
                          <a:ln>
                            <a:noFill/>
                          </a:ln>
                          <a:solidFill>
                            <a:srgbClr val="22272B"/>
                          </a:solidFill>
                          <a:effectLst/>
                          <a:uLnTx/>
                          <a:uFillTx/>
                          <a:latin typeface="Public Sans Light"/>
                          <a:ea typeface="+mn-ea"/>
                          <a:cs typeface="+mn-cs"/>
                        </a:rPr>
                        <a:t>Tranche 1</a:t>
                      </a:r>
                    </a:p>
                  </a:txBody>
                  <a:tcPr/>
                </a:tc>
                <a:tc>
                  <a:txBody>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lang="en-AU" dirty="0"/>
                        <a:t>Dorrigo – </a:t>
                      </a:r>
                      <a:r>
                        <a:rPr lang="en-AU" dirty="0">
                          <a:solidFill>
                            <a:srgbClr val="FF0000"/>
                          </a:solidFill>
                        </a:rPr>
                        <a:t>OUT OF SCOPE </a:t>
                      </a:r>
                    </a:p>
                    <a:p>
                      <a:endParaRPr lang="en-AU" dirty="0"/>
                    </a:p>
                  </a:txBody>
                  <a:tcPr/>
                </a:tc>
                <a:extLst>
                  <a:ext uri="{0D108BD9-81ED-4DB2-BD59-A6C34878D82A}">
                    <a16:rowId xmlns:a16="http://schemas.microsoft.com/office/drawing/2014/main" val="1093003122"/>
                  </a:ext>
                </a:extLst>
              </a:tr>
              <a:tr h="564375">
                <a:tc>
                  <a:txBody>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kumimoji="0" lang="en-AU" sz="1800" b="0" i="0" u="none" strike="noStrike" kern="1200" cap="none" spc="0" normalizeH="0" baseline="0" noProof="0" dirty="0">
                          <a:ln>
                            <a:noFill/>
                          </a:ln>
                          <a:solidFill>
                            <a:srgbClr val="22272B"/>
                          </a:solidFill>
                          <a:effectLst/>
                          <a:uLnTx/>
                          <a:uFillTx/>
                          <a:latin typeface="Public Sans Light"/>
                          <a:ea typeface="+mn-ea"/>
                          <a:cs typeface="+mn-cs"/>
                        </a:rPr>
                        <a:t>Tranche 2</a:t>
                      </a:r>
                    </a:p>
                  </a:txBody>
                  <a:tcPr/>
                </a:tc>
                <a:tc>
                  <a:txBody>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lang="en-AU" dirty="0"/>
                        <a:t>Coffs Harbour Hospital </a:t>
                      </a:r>
                    </a:p>
                    <a:p>
                      <a:endParaRPr lang="en-AU" dirty="0"/>
                    </a:p>
                  </a:txBody>
                  <a:tcPr/>
                </a:tc>
                <a:extLst>
                  <a:ext uri="{0D108BD9-81ED-4DB2-BD59-A6C34878D82A}">
                    <a16:rowId xmlns:a16="http://schemas.microsoft.com/office/drawing/2014/main" val="1696616586"/>
                  </a:ext>
                </a:extLst>
              </a:tr>
              <a:tr h="522502">
                <a:tc>
                  <a:txBody>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kumimoji="0" lang="en-AU" sz="1800" b="0" i="0" u="none" strike="noStrike" kern="1200" cap="none" spc="0" normalizeH="0" baseline="0" noProof="0" dirty="0">
                          <a:ln>
                            <a:noFill/>
                          </a:ln>
                          <a:solidFill>
                            <a:srgbClr val="22272B"/>
                          </a:solidFill>
                          <a:effectLst/>
                          <a:uLnTx/>
                          <a:uFillTx/>
                          <a:latin typeface="Public Sans Light"/>
                          <a:ea typeface="+mn-ea"/>
                          <a:cs typeface="+mn-cs"/>
                        </a:rPr>
                        <a:t>Tranche 2</a:t>
                      </a:r>
                    </a:p>
                  </a:txBody>
                  <a:tcPr/>
                </a:tc>
                <a:tc>
                  <a:txBody>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lang="en-AU" dirty="0"/>
                        <a:t>Port Macquarie Hospital </a:t>
                      </a:r>
                    </a:p>
                  </a:txBody>
                  <a:tcPr/>
                </a:tc>
                <a:extLst>
                  <a:ext uri="{0D108BD9-81ED-4DB2-BD59-A6C34878D82A}">
                    <a16:rowId xmlns:a16="http://schemas.microsoft.com/office/drawing/2014/main" val="3202735144"/>
                  </a:ext>
                </a:extLst>
              </a:tr>
            </a:tbl>
          </a:graphicData>
        </a:graphic>
      </p:graphicFrame>
      <p:sp>
        <p:nvSpPr>
          <p:cNvPr id="6" name="TextBox 5">
            <a:extLst>
              <a:ext uri="{FF2B5EF4-FFF2-40B4-BE49-F238E27FC236}">
                <a16:creationId xmlns:a16="http://schemas.microsoft.com/office/drawing/2014/main" id="{CC670D78-B4BF-1BED-0F00-E142995D5ADF}"/>
              </a:ext>
            </a:extLst>
          </p:cNvPr>
          <p:cNvSpPr txBox="1"/>
          <p:nvPr/>
        </p:nvSpPr>
        <p:spPr>
          <a:xfrm rot="19752165">
            <a:off x="3371527" y="3017866"/>
            <a:ext cx="5213268" cy="1015663"/>
          </a:xfrm>
          <a:prstGeom prst="rect">
            <a:avLst/>
          </a:prstGeom>
          <a:noFill/>
        </p:spPr>
        <p:txBody>
          <a:bodyPr wrap="square" rtlCol="0">
            <a:spAutoFit/>
          </a:bodyPr>
          <a:lstStyle/>
          <a:p>
            <a:pPr algn="ctr"/>
            <a:r>
              <a:rPr lang="en-AU" sz="6000" dirty="0">
                <a:solidFill>
                  <a:schemeClr val="bg2">
                    <a:lumMod val="50000"/>
                    <a:lumOff val="50000"/>
                    <a:alpha val="39000"/>
                  </a:schemeClr>
                </a:solidFill>
              </a:rPr>
              <a:t>DRAFT</a:t>
            </a:r>
          </a:p>
        </p:txBody>
      </p:sp>
    </p:spTree>
    <p:extLst>
      <p:ext uri="{BB962C8B-B14F-4D97-AF65-F5344CB8AC3E}">
        <p14:creationId xmlns:p14="http://schemas.microsoft.com/office/powerpoint/2010/main" val="77485330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8CF8C73-D235-1D03-505B-AFAA764D45E4}"/>
            </a:ext>
          </a:extLst>
        </p:cNvPr>
        <p:cNvGrpSpPr/>
        <p:nvPr/>
      </p:nvGrpSpPr>
      <p:grpSpPr>
        <a:xfrm>
          <a:off x="0" y="0"/>
          <a:ext cx="0" cy="0"/>
          <a:chOff x="0" y="0"/>
          <a:chExt cx="0" cy="0"/>
        </a:xfrm>
      </p:grpSpPr>
      <p:sp>
        <p:nvSpPr>
          <p:cNvPr id="9" name="Title 8">
            <a:extLst>
              <a:ext uri="{FF2B5EF4-FFF2-40B4-BE49-F238E27FC236}">
                <a16:creationId xmlns:a16="http://schemas.microsoft.com/office/drawing/2014/main" id="{4F5109FB-6030-7BE8-F418-0B1E83484427}"/>
              </a:ext>
            </a:extLst>
          </p:cNvPr>
          <p:cNvSpPr>
            <a:spLocks noGrp="1"/>
          </p:cNvSpPr>
          <p:nvPr>
            <p:ph type="title"/>
          </p:nvPr>
        </p:nvSpPr>
        <p:spPr>
          <a:xfrm>
            <a:off x="360000" y="384714"/>
            <a:ext cx="9720000" cy="1009652"/>
          </a:xfrm>
        </p:spPr>
        <p:txBody>
          <a:bodyPr/>
          <a:lstStyle/>
          <a:p>
            <a:r>
              <a:rPr lang="en-AU">
                <a:latin typeface="+mj-lt"/>
              </a:rPr>
              <a:t>Out of scope services</a:t>
            </a:r>
          </a:p>
        </p:txBody>
      </p:sp>
      <p:sp>
        <p:nvSpPr>
          <p:cNvPr id="5" name="Footer Placeholder 4">
            <a:extLst>
              <a:ext uri="{FF2B5EF4-FFF2-40B4-BE49-F238E27FC236}">
                <a16:creationId xmlns:a16="http://schemas.microsoft.com/office/drawing/2014/main" id="{F15598B1-C12C-24AD-706C-B09215B82600}"/>
              </a:ext>
            </a:extLst>
          </p:cNvPr>
          <p:cNvSpPr>
            <a:spLocks noGrp="1"/>
          </p:cNvSpPr>
          <p:nvPr>
            <p:ph type="ftr" sz="quarter" idx="11"/>
          </p:nvPr>
        </p:nvSpPr>
        <p:spPr/>
        <p:txBody>
          <a:bodyPr/>
          <a:lstStyle/>
          <a:p>
            <a:r>
              <a:rPr lang="en-US"/>
              <a:t>HealthShare NSW</a:t>
            </a:r>
            <a:endParaRPr lang="en-AU"/>
          </a:p>
        </p:txBody>
      </p:sp>
      <p:sp>
        <p:nvSpPr>
          <p:cNvPr id="6" name="Slide Number Placeholder 5">
            <a:extLst>
              <a:ext uri="{FF2B5EF4-FFF2-40B4-BE49-F238E27FC236}">
                <a16:creationId xmlns:a16="http://schemas.microsoft.com/office/drawing/2014/main" id="{B8EEE307-9891-25BF-62BF-C8FFE4B2541E}"/>
              </a:ext>
            </a:extLst>
          </p:cNvPr>
          <p:cNvSpPr>
            <a:spLocks noGrp="1"/>
          </p:cNvSpPr>
          <p:nvPr>
            <p:ph type="sldNum" sz="quarter" idx="12"/>
          </p:nvPr>
        </p:nvSpPr>
        <p:spPr/>
        <p:txBody>
          <a:bodyPr/>
          <a:lstStyle/>
          <a:p>
            <a:fld id="{10A01DC5-1685-4615-8240-15192985C6A2}" type="slidenum">
              <a:rPr lang="en-AU" smtClean="0"/>
              <a:t>20</a:t>
            </a:fld>
            <a:endParaRPr lang="en-AU"/>
          </a:p>
        </p:txBody>
      </p:sp>
      <p:sp>
        <p:nvSpPr>
          <p:cNvPr id="13" name="TextBox 12">
            <a:extLst>
              <a:ext uri="{FF2B5EF4-FFF2-40B4-BE49-F238E27FC236}">
                <a16:creationId xmlns:a16="http://schemas.microsoft.com/office/drawing/2014/main" id="{55B0817D-446D-7B5C-222E-1895A80D3571}"/>
              </a:ext>
            </a:extLst>
          </p:cNvPr>
          <p:cNvSpPr txBox="1"/>
          <p:nvPr/>
        </p:nvSpPr>
        <p:spPr>
          <a:xfrm>
            <a:off x="358178" y="1177892"/>
            <a:ext cx="10857785" cy="430887"/>
          </a:xfrm>
          <a:prstGeom prst="rect">
            <a:avLst/>
          </a:prstGeom>
          <a:noFill/>
        </p:spPr>
        <p:txBody>
          <a:bodyPr wrap="square" lIns="91440" tIns="45720" rIns="91440" bIns="45720" anchor="t">
            <a:spAutoFit/>
          </a:bodyPr>
          <a:lstStyle/>
          <a:p>
            <a:pPr>
              <a:defRPr/>
            </a:pPr>
            <a:r>
              <a:rPr kumimoji="0" lang="en-US" sz="2200" i="0" u="none" strike="noStrike" kern="1200" cap="none" spc="0" normalizeH="0" baseline="0" noProof="0">
                <a:ln>
                  <a:noFill/>
                </a:ln>
                <a:effectLst/>
                <a:uLnTx/>
                <a:uFillTx/>
                <a:latin typeface="Public Sans" pitchFamily="2" charset="0"/>
              </a:rPr>
              <a:t>The following services are out of scope for the transition: </a:t>
            </a:r>
            <a:endParaRPr kumimoji="0" lang="en-AU" sz="2200" i="0" u="none" strike="noStrike" kern="1200" cap="none" spc="0" normalizeH="0" baseline="0" noProof="0">
              <a:ln>
                <a:noFill/>
              </a:ln>
              <a:effectLst/>
              <a:uLnTx/>
              <a:uFillTx/>
              <a:latin typeface="Public Sans" pitchFamily="2" charset="0"/>
            </a:endParaRPr>
          </a:p>
        </p:txBody>
      </p:sp>
      <p:sp>
        <p:nvSpPr>
          <p:cNvPr id="7" name="TextBox 6">
            <a:extLst>
              <a:ext uri="{FF2B5EF4-FFF2-40B4-BE49-F238E27FC236}">
                <a16:creationId xmlns:a16="http://schemas.microsoft.com/office/drawing/2014/main" id="{FAD2D2C1-865D-FC27-8CDE-9CEF66E315F4}"/>
              </a:ext>
            </a:extLst>
          </p:cNvPr>
          <p:cNvSpPr txBox="1"/>
          <p:nvPr/>
        </p:nvSpPr>
        <p:spPr>
          <a:xfrm>
            <a:off x="5502618" y="6431500"/>
            <a:ext cx="6181557" cy="276999"/>
          </a:xfrm>
          <a:prstGeom prst="rect">
            <a:avLst/>
          </a:prstGeom>
          <a:solidFill>
            <a:schemeClr val="accent6"/>
          </a:solid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200" b="1"/>
              <a:t>Note: </a:t>
            </a:r>
            <a:r>
              <a:rPr lang="en-US" sz="1200"/>
              <a:t>All staff providing services to the above areas will not transition to HSNSW. </a:t>
            </a:r>
          </a:p>
        </p:txBody>
      </p:sp>
      <p:graphicFrame>
        <p:nvGraphicFramePr>
          <p:cNvPr id="2" name="Table 1">
            <a:extLst>
              <a:ext uri="{FF2B5EF4-FFF2-40B4-BE49-F238E27FC236}">
                <a16:creationId xmlns:a16="http://schemas.microsoft.com/office/drawing/2014/main" id="{17CF397B-F22E-D380-435D-EB5952F87B58}"/>
              </a:ext>
            </a:extLst>
          </p:cNvPr>
          <p:cNvGraphicFramePr>
            <a:graphicFrameLocks noGrp="1"/>
          </p:cNvGraphicFramePr>
          <p:nvPr/>
        </p:nvGraphicFramePr>
        <p:xfrm>
          <a:off x="272453" y="1714815"/>
          <a:ext cx="11640322" cy="2926080"/>
        </p:xfrm>
        <a:graphic>
          <a:graphicData uri="http://schemas.openxmlformats.org/drawingml/2006/table">
            <a:tbl>
              <a:tblPr firstRow="1" bandRow="1">
                <a:tableStyleId>{5C22544A-7EE6-4342-B048-85BDC9FD1C3A}</a:tableStyleId>
              </a:tblPr>
              <a:tblGrid>
                <a:gridCol w="5820161">
                  <a:extLst>
                    <a:ext uri="{9D8B030D-6E8A-4147-A177-3AD203B41FA5}">
                      <a16:colId xmlns:a16="http://schemas.microsoft.com/office/drawing/2014/main" val="3904827004"/>
                    </a:ext>
                  </a:extLst>
                </a:gridCol>
                <a:gridCol w="5820161">
                  <a:extLst>
                    <a:ext uri="{9D8B030D-6E8A-4147-A177-3AD203B41FA5}">
                      <a16:colId xmlns:a16="http://schemas.microsoft.com/office/drawing/2014/main" val="3245322699"/>
                    </a:ext>
                  </a:extLst>
                </a:gridCol>
              </a:tblGrid>
              <a:tr h="2366183">
                <a:tc>
                  <a:txBody>
                    <a:bodyPr/>
                    <a:lstStyle/>
                    <a:p>
                      <a:pPr marL="0" lvl="0" indent="0">
                        <a:spcBef>
                          <a:spcPts val="0"/>
                        </a:spcBef>
                        <a:spcAft>
                          <a:spcPts val="1200"/>
                        </a:spcAft>
                        <a:buClr>
                          <a:srgbClr val="FF0000"/>
                        </a:buClr>
                        <a:buFont typeface="Wingdings 2,Sans-Serif"/>
                        <a:buNone/>
                      </a:pPr>
                      <a:r>
                        <a:rPr lang="en-AU" sz="1200" b="1" i="0" u="none" strike="noStrike" noProof="0">
                          <a:solidFill>
                            <a:schemeClr val="tx1"/>
                          </a:solidFill>
                          <a:latin typeface="Public Sans Light"/>
                        </a:rPr>
                        <a:t>Cleaning</a:t>
                      </a:r>
                    </a:p>
                    <a:p>
                      <a:pPr marL="171450" marR="0" lvl="0" indent="-171450" algn="l" rtl="0" eaLnBrk="1" fontAlgn="auto" latinLnBrk="0" hangingPunct="1">
                        <a:lnSpc>
                          <a:spcPct val="100000"/>
                        </a:lnSpc>
                        <a:spcBef>
                          <a:spcPts val="0"/>
                        </a:spcBef>
                        <a:spcAft>
                          <a:spcPts val="300"/>
                        </a:spcAft>
                        <a:buClr>
                          <a:srgbClr val="FF0000"/>
                        </a:buClr>
                        <a:buSzTx/>
                        <a:buFont typeface="Wingdings 2" panose="05020102010507070707" pitchFamily="18" charset="2"/>
                        <a:buChar char="X"/>
                      </a:pPr>
                      <a:r>
                        <a:rPr lang="en-AU" sz="1100" b="0" i="0" u="none" strike="noStrike" noProof="0">
                          <a:solidFill>
                            <a:schemeClr val="tx1"/>
                          </a:solidFill>
                          <a:latin typeface="Public Sans Light"/>
                        </a:rPr>
                        <a:t>Redevelopment commissioning project cleans, and post redevelopment cleans will required consultation between General Services and DCS regarding scope of cleaning (pending scope of cleaning) small maintenance and refurbishments may be accommodated within current staffing with consultation with GSM.</a:t>
                      </a:r>
                    </a:p>
                    <a:p>
                      <a:pPr marL="180975" marR="0" lvl="0" indent="-180975" algn="l">
                        <a:spcAft>
                          <a:spcPts val="300"/>
                        </a:spcAft>
                        <a:buClr>
                          <a:srgbClr val="FF0000"/>
                        </a:buClr>
                        <a:buSzTx/>
                        <a:buFont typeface="Wingdings 2,Sans-Serif" panose="05020102010507070707" pitchFamily="18" charset="2"/>
                        <a:buChar char="X"/>
                      </a:pPr>
                      <a:r>
                        <a:rPr lang="en-AU" sz="1100" b="0" i="0" u="none" strike="noStrike" noProof="0">
                          <a:solidFill>
                            <a:schemeClr val="tx1"/>
                          </a:solidFill>
                          <a:latin typeface="Public Sans Light"/>
                        </a:rPr>
                        <a:t>Retail outlets (dining areas within public spaces in-scope)</a:t>
                      </a:r>
                      <a:endParaRPr lang="en-US" sz="1100" b="1" i="0" u="none" strike="noStrike" noProof="0">
                        <a:solidFill>
                          <a:srgbClr val="FFFFFF"/>
                        </a:solidFill>
                        <a:latin typeface="Public Sans Light"/>
                      </a:endParaRPr>
                    </a:p>
                    <a:p>
                      <a:pPr marL="180975" lvl="0" indent="-180975">
                        <a:spcBef>
                          <a:spcPts val="0"/>
                        </a:spcBef>
                        <a:spcAft>
                          <a:spcPts val="300"/>
                        </a:spcAft>
                        <a:buClr>
                          <a:srgbClr val="FF0000"/>
                        </a:buClr>
                        <a:buSzTx/>
                        <a:buFont typeface="Wingdings 2,Sans-Serif" panose="05020102010507070707" pitchFamily="18" charset="2"/>
                        <a:buChar char="X"/>
                      </a:pPr>
                      <a:r>
                        <a:rPr lang="en-AU" sz="1100" b="0" i="0" u="none" strike="noStrike" noProof="0">
                          <a:solidFill>
                            <a:schemeClr val="tx1"/>
                          </a:solidFill>
                          <a:latin typeface="Public Sans Light"/>
                        </a:rPr>
                        <a:t>CSSD equipment within the CSSD unit.</a:t>
                      </a:r>
                      <a:endParaRPr lang="en-AU" sz="1100" b="1" i="0" u="none" strike="noStrike" noProof="0">
                        <a:solidFill>
                          <a:srgbClr val="FFFFFF"/>
                        </a:solidFill>
                        <a:latin typeface="Public Sans Light"/>
                      </a:endParaRPr>
                    </a:p>
                    <a:p>
                      <a:pPr marL="180975" lvl="0" indent="-180975">
                        <a:spcBef>
                          <a:spcPts val="0"/>
                        </a:spcBef>
                        <a:spcAft>
                          <a:spcPts val="300"/>
                        </a:spcAft>
                        <a:buClr>
                          <a:srgbClr val="FF0000"/>
                        </a:buClr>
                        <a:buSzTx/>
                        <a:buFont typeface="Wingdings 2,Sans-Serif" panose="05020102010507070707" pitchFamily="18" charset="2"/>
                        <a:buChar char="X"/>
                      </a:pPr>
                      <a:r>
                        <a:rPr lang="en-AU" sz="1100" b="0" i="0" u="none" strike="noStrike" noProof="0">
                          <a:solidFill>
                            <a:schemeClr val="tx1"/>
                          </a:solidFill>
                          <a:latin typeface="Public Sans Light"/>
                        </a:rPr>
                        <a:t>Mortuary management (general cleaning only as per in scope)</a:t>
                      </a:r>
                      <a:endParaRPr lang="en-US" sz="1100" b="1" i="0" u="none" strike="noStrike" noProof="0">
                        <a:solidFill>
                          <a:srgbClr val="FFFFFF"/>
                        </a:solidFill>
                        <a:latin typeface="Public Sans Light"/>
                      </a:endParaRPr>
                    </a:p>
                    <a:p>
                      <a:pPr marL="180975" lvl="0" indent="-180975">
                        <a:spcBef>
                          <a:spcPts val="0"/>
                        </a:spcBef>
                        <a:spcAft>
                          <a:spcPts val="300"/>
                        </a:spcAft>
                        <a:buClr>
                          <a:srgbClr val="FF0000"/>
                        </a:buClr>
                        <a:buSzTx/>
                        <a:buFont typeface="Wingdings 2,Sans-Serif" panose="05020102010507070707" pitchFamily="18" charset="2"/>
                        <a:buChar char="X"/>
                      </a:pPr>
                      <a:r>
                        <a:rPr lang="en-AU" sz="1100" b="0" i="0" u="none" strike="noStrike" noProof="0">
                          <a:solidFill>
                            <a:schemeClr val="tx1"/>
                          </a:solidFill>
                          <a:latin typeface="Public Sans Light"/>
                        </a:rPr>
                        <a:t>Carpet cleaning – provided by external contractor </a:t>
                      </a:r>
                    </a:p>
                    <a:p>
                      <a:pPr marL="180975" lvl="0" indent="-180975">
                        <a:spcBef>
                          <a:spcPts val="0"/>
                        </a:spcBef>
                        <a:spcAft>
                          <a:spcPts val="300"/>
                        </a:spcAft>
                        <a:buClr>
                          <a:srgbClr val="FF0000"/>
                        </a:buClr>
                        <a:buSzTx/>
                        <a:buFont typeface="Wingdings 2,Sans-Serif" panose="05020102010507070707" pitchFamily="18" charset="2"/>
                        <a:buChar char="X"/>
                      </a:pPr>
                      <a:r>
                        <a:rPr lang="en-AU" sz="1100" b="0" i="0" u="none" strike="noStrike" noProof="0">
                          <a:solidFill>
                            <a:schemeClr val="tx1"/>
                          </a:solidFill>
                          <a:latin typeface="Public Sans Light"/>
                        </a:rPr>
                        <a:t>Cleaning and making beds in Cancer centre - HSA role</a:t>
                      </a:r>
                    </a:p>
                    <a:p>
                      <a:pPr marL="180975" lvl="0" indent="-180975">
                        <a:spcBef>
                          <a:spcPts val="0"/>
                        </a:spcBef>
                        <a:spcAft>
                          <a:spcPts val="300"/>
                        </a:spcAft>
                        <a:buClr>
                          <a:srgbClr val="FF0000"/>
                        </a:buClr>
                        <a:buSzTx/>
                        <a:buFont typeface="Wingdings 2,Sans-Serif" panose="05020102010507070707" pitchFamily="18" charset="2"/>
                        <a:buChar char="X"/>
                      </a:pPr>
                      <a:r>
                        <a:rPr lang="en-AU" sz="1100" b="0" i="0" u="none" strike="noStrike" noProof="0">
                          <a:solidFill>
                            <a:schemeClr val="tx1"/>
                          </a:solidFill>
                          <a:latin typeface="Public Sans Light"/>
                        </a:rPr>
                        <a:t>Cleaning of air mattresses following clinical stripping of bed linen and transport of air mattresses to and from storeroom </a:t>
                      </a:r>
                    </a:p>
                    <a:p>
                      <a:pPr marL="180975" lvl="0" indent="-180975">
                        <a:spcBef>
                          <a:spcPts val="0"/>
                        </a:spcBef>
                        <a:spcAft>
                          <a:spcPts val="300"/>
                        </a:spcAft>
                        <a:buClr>
                          <a:srgbClr val="FF0000"/>
                        </a:buClr>
                        <a:buSzTx/>
                        <a:buFont typeface="Wingdings 2,Sans-Serif" panose="05020102010507070707" pitchFamily="18" charset="2"/>
                        <a:buChar char="X"/>
                      </a:pPr>
                      <a:r>
                        <a:rPr lang="en-AU" sz="1100" b="0" i="0" u="none" strike="noStrike" noProof="0">
                          <a:solidFill>
                            <a:schemeClr val="tx1"/>
                          </a:solidFill>
                          <a:latin typeface="Public Sans Light"/>
                        </a:rPr>
                        <a:t>Wheelchair cleaning - HAS role </a:t>
                      </a:r>
                    </a:p>
                    <a:p>
                      <a:pPr marL="171450" marR="0" lvl="0" indent="-171450" algn="l">
                        <a:spcBef>
                          <a:spcPts val="0"/>
                        </a:spcBef>
                        <a:spcAft>
                          <a:spcPts val="600"/>
                        </a:spcAft>
                        <a:buClr>
                          <a:srgbClr val="FF0000"/>
                        </a:buClr>
                        <a:buSzTx/>
                        <a:buFont typeface="Wingdings 2" panose="05020102010507070707" pitchFamily="18" charset="2"/>
                        <a:buChar char="X"/>
                      </a:pPr>
                      <a:endParaRPr lang="en-AU" sz="1200" b="0" i="0" u="none" strike="noStrike" noProof="0">
                        <a:solidFill>
                          <a:schemeClr val="tx1"/>
                        </a:solidFill>
                        <a:latin typeface="Public Sans Light"/>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285750" lvl="0" indent="-285750">
                        <a:spcAft>
                          <a:spcPts val="1200"/>
                        </a:spcAft>
                        <a:buClr>
                          <a:srgbClr val="FF0000"/>
                        </a:buClr>
                        <a:buFont typeface="Arial" panose="05020102010507070707" pitchFamily="18" charset="2"/>
                        <a:buChar char="•"/>
                      </a:pPr>
                      <a:endParaRPr lang="en-AU" sz="1200" b="0" i="0" u="none" strike="noStrike" noProof="0">
                        <a:solidFill>
                          <a:schemeClr val="tx1"/>
                        </a:solidFill>
                        <a:latin typeface="Public Sans Light" pitchFamily="2" charset="0"/>
                      </a:endParaRPr>
                    </a:p>
                    <a:p>
                      <a:pPr marL="285750" lvl="0" indent="-285750">
                        <a:spcAft>
                          <a:spcPts val="300"/>
                        </a:spcAft>
                        <a:buClr>
                          <a:srgbClr val="FF0000"/>
                        </a:buClr>
                        <a:buFont typeface="Wingdings 2" panose="05020102010507070707" pitchFamily="18" charset="2"/>
                        <a:buChar char="X"/>
                      </a:pPr>
                      <a:r>
                        <a:rPr lang="en-AU" sz="1100" b="0" i="0" u="none" strike="noStrike" noProof="0">
                          <a:solidFill>
                            <a:schemeClr val="tx1"/>
                          </a:solidFill>
                          <a:latin typeface="Public Sans Light"/>
                        </a:rPr>
                        <a:t>External Gurney (pressure spray) works on outside paths and areas </a:t>
                      </a:r>
                    </a:p>
                    <a:p>
                      <a:pPr marL="285750" lvl="0" indent="-285750">
                        <a:spcAft>
                          <a:spcPts val="300"/>
                        </a:spcAft>
                        <a:buClr>
                          <a:srgbClr val="FF0000"/>
                        </a:buClr>
                        <a:buFont typeface="Wingdings 2" panose="05020102010507070707" pitchFamily="18" charset="2"/>
                        <a:buChar char="X"/>
                      </a:pPr>
                      <a:r>
                        <a:rPr lang="en-AU" sz="1100" b="0" i="0" u="none" strike="noStrike" noProof="0">
                          <a:solidFill>
                            <a:schemeClr val="tx1"/>
                          </a:solidFill>
                          <a:latin typeface="Public Sans Light"/>
                        </a:rPr>
                        <a:t>Coordination of External Cleaning Contractors - General Services will continue to oversee the coordination of external cleaning contractors. This includes obtaining quotes for DCS approval and managing the scheduling and delivery of services by the contractor. The Local Health District (LHD) will remain responsible for managing and processing payments – completed by physical resources.</a:t>
                      </a:r>
                    </a:p>
                    <a:p>
                      <a:pPr marL="285750" lvl="0" indent="-285750">
                        <a:spcAft>
                          <a:spcPts val="300"/>
                        </a:spcAft>
                        <a:buClr>
                          <a:srgbClr val="FF0000"/>
                        </a:buClr>
                        <a:buFont typeface="Wingdings 2" panose="05020102010507070707" pitchFamily="18" charset="2"/>
                        <a:buChar char="X"/>
                      </a:pPr>
                      <a:r>
                        <a:rPr lang="en-AU" sz="1100" b="0" i="0" u="none" strike="noStrike" noProof="0">
                          <a:solidFill>
                            <a:schemeClr val="tx1"/>
                          </a:solidFill>
                          <a:latin typeface="Public Sans Light"/>
                        </a:rPr>
                        <a:t>Dialysis fluid distribution – currently performed by external provider</a:t>
                      </a:r>
                    </a:p>
                    <a:p>
                      <a:pPr marL="285750" lvl="0" indent="-285750">
                        <a:spcAft>
                          <a:spcPts val="300"/>
                        </a:spcAft>
                        <a:buClr>
                          <a:srgbClr val="FF0000"/>
                        </a:buClr>
                        <a:buFont typeface="Wingdings 2" panose="05020102010507070707" pitchFamily="18" charset="2"/>
                        <a:buChar char="X"/>
                      </a:pPr>
                      <a:r>
                        <a:rPr lang="en-AU" sz="1100" b="0" i="0" u="none" strike="noStrike" noProof="0">
                          <a:solidFill>
                            <a:schemeClr val="tx1"/>
                          </a:solidFill>
                          <a:latin typeface="Public Sans Light"/>
                        </a:rPr>
                        <a:t>Flagpole duties – performed by HSA</a:t>
                      </a:r>
                    </a:p>
                    <a:p>
                      <a:pPr marL="285750" lvl="0" indent="-285750">
                        <a:spcAft>
                          <a:spcPts val="800"/>
                        </a:spcAft>
                        <a:buClr>
                          <a:srgbClr val="FF0000"/>
                        </a:buClr>
                        <a:buFont typeface="Wingdings 2" panose="05020102010507070707" pitchFamily="18" charset="2"/>
                        <a:buChar char="X"/>
                      </a:pPr>
                      <a:endParaRPr lang="en-AU" sz="1200" b="0" i="0" u="none" strike="noStrike" noProof="0">
                        <a:solidFill>
                          <a:schemeClr val="tx1"/>
                        </a:solidFill>
                        <a:latin typeface="Public Sans Light"/>
                      </a:endParaRPr>
                    </a:p>
                    <a:p>
                      <a:pPr marL="285750" marR="0" lvl="0" indent="-285750" algn="l">
                        <a:lnSpc>
                          <a:spcPct val="100000"/>
                        </a:lnSpc>
                        <a:spcBef>
                          <a:spcPts val="0"/>
                        </a:spcBef>
                        <a:spcAft>
                          <a:spcPts val="1200"/>
                        </a:spcAft>
                        <a:buClr>
                          <a:srgbClr val="FF0000"/>
                        </a:buClr>
                        <a:buFont typeface="Wingdings 2" panose="05020102010507070707" pitchFamily="18" charset="2"/>
                        <a:buChar char="X"/>
                      </a:pPr>
                      <a:endParaRPr lang="en-AU" sz="1200" b="0" i="0" u="none" strike="noStrike" kern="1200" noProof="0">
                        <a:solidFill>
                          <a:schemeClr val="tx1"/>
                        </a:solidFill>
                        <a:latin typeface="Public Sans Light"/>
                        <a:ea typeface="+mn-ea"/>
                        <a:cs typeface="+mn-cs"/>
                      </a:endParaRPr>
                    </a:p>
                    <a:p>
                      <a:pPr marL="285750" marR="0" lvl="0" indent="-285750" algn="l">
                        <a:lnSpc>
                          <a:spcPct val="100000"/>
                        </a:lnSpc>
                        <a:spcBef>
                          <a:spcPts val="0"/>
                        </a:spcBef>
                        <a:spcAft>
                          <a:spcPts val="1200"/>
                        </a:spcAft>
                        <a:buClr>
                          <a:srgbClr val="FF0000"/>
                        </a:buClr>
                        <a:buFont typeface="Wingdings 2" panose="05020102010507070707" pitchFamily="18" charset="2"/>
                        <a:buChar char="X"/>
                      </a:pPr>
                      <a:endParaRPr lang="en-US" sz="1200" b="0" i="0" u="none" strike="noStrike" noProof="0">
                        <a:solidFill>
                          <a:schemeClr val="tx1"/>
                        </a:solidFill>
                        <a:latin typeface="Public Sans Light"/>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2182367123"/>
                  </a:ext>
                </a:extLst>
              </a:tr>
            </a:tbl>
          </a:graphicData>
        </a:graphic>
      </p:graphicFrame>
      <p:sp>
        <p:nvSpPr>
          <p:cNvPr id="3" name="TextBox 2">
            <a:extLst>
              <a:ext uri="{FF2B5EF4-FFF2-40B4-BE49-F238E27FC236}">
                <a16:creationId xmlns:a16="http://schemas.microsoft.com/office/drawing/2014/main" id="{96212DC0-768B-74EB-DD38-92781BFC1AFF}"/>
              </a:ext>
            </a:extLst>
          </p:cNvPr>
          <p:cNvSpPr txBox="1"/>
          <p:nvPr/>
        </p:nvSpPr>
        <p:spPr>
          <a:xfrm rot="19752165">
            <a:off x="1974298" y="3104692"/>
            <a:ext cx="5213268" cy="1015663"/>
          </a:xfrm>
          <a:prstGeom prst="rect">
            <a:avLst/>
          </a:prstGeom>
          <a:noFill/>
        </p:spPr>
        <p:txBody>
          <a:bodyPr wrap="square" rtlCol="0">
            <a:spAutoFit/>
          </a:bodyPr>
          <a:lstStyle/>
          <a:p>
            <a:pPr algn="ctr"/>
            <a:r>
              <a:rPr lang="en-AU" sz="6000" dirty="0">
                <a:solidFill>
                  <a:schemeClr val="bg2">
                    <a:lumMod val="50000"/>
                    <a:lumOff val="50000"/>
                    <a:alpha val="39000"/>
                  </a:schemeClr>
                </a:solidFill>
              </a:rPr>
              <a:t>DRAFT</a:t>
            </a:r>
          </a:p>
        </p:txBody>
      </p:sp>
    </p:spTree>
    <p:extLst>
      <p:ext uri="{BB962C8B-B14F-4D97-AF65-F5344CB8AC3E}">
        <p14:creationId xmlns:p14="http://schemas.microsoft.com/office/powerpoint/2010/main" val="10404430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0832EB0-CAF8-ACAF-D6EB-A5078FB42AE0}"/>
            </a:ext>
          </a:extLst>
        </p:cNvPr>
        <p:cNvGrpSpPr/>
        <p:nvPr/>
      </p:nvGrpSpPr>
      <p:grpSpPr>
        <a:xfrm>
          <a:off x="0" y="0"/>
          <a:ext cx="0" cy="0"/>
          <a:chOff x="0" y="0"/>
          <a:chExt cx="0" cy="0"/>
        </a:xfrm>
      </p:grpSpPr>
      <p:sp>
        <p:nvSpPr>
          <p:cNvPr id="9" name="Title 8">
            <a:extLst>
              <a:ext uri="{FF2B5EF4-FFF2-40B4-BE49-F238E27FC236}">
                <a16:creationId xmlns:a16="http://schemas.microsoft.com/office/drawing/2014/main" id="{6D87C1B4-B1C4-47F1-4507-EE74283AFAF9}"/>
              </a:ext>
            </a:extLst>
          </p:cNvPr>
          <p:cNvSpPr>
            <a:spLocks noGrp="1"/>
          </p:cNvSpPr>
          <p:nvPr>
            <p:ph type="title"/>
          </p:nvPr>
        </p:nvSpPr>
        <p:spPr>
          <a:xfrm>
            <a:off x="360000" y="360000"/>
            <a:ext cx="10200908" cy="1009652"/>
          </a:xfrm>
        </p:spPr>
        <p:txBody>
          <a:bodyPr/>
          <a:lstStyle/>
          <a:p>
            <a:r>
              <a:rPr lang="en-AU">
                <a:latin typeface="+mj-lt"/>
              </a:rPr>
              <a:t>In scope services – </a:t>
            </a:r>
            <a:r>
              <a:rPr lang="en-AU" sz="2800">
                <a:latin typeface="+mj-lt"/>
              </a:rPr>
              <a:t>Port Macquarie Community Health</a:t>
            </a:r>
          </a:p>
        </p:txBody>
      </p:sp>
      <p:sp>
        <p:nvSpPr>
          <p:cNvPr id="5" name="Footer Placeholder 4">
            <a:extLst>
              <a:ext uri="{FF2B5EF4-FFF2-40B4-BE49-F238E27FC236}">
                <a16:creationId xmlns:a16="http://schemas.microsoft.com/office/drawing/2014/main" id="{C4F50491-261C-ADFB-5B61-987A9457DBED}"/>
              </a:ext>
            </a:extLst>
          </p:cNvPr>
          <p:cNvSpPr>
            <a:spLocks noGrp="1"/>
          </p:cNvSpPr>
          <p:nvPr>
            <p:ph type="ftr" sz="quarter" idx="11"/>
          </p:nvPr>
        </p:nvSpPr>
        <p:spPr/>
        <p:txBody>
          <a:bodyPr/>
          <a:lstStyle/>
          <a:p>
            <a:pPr marL="0" marR="0" lvl="0" indent="0" algn="l" defTabSz="609585"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22272B"/>
                </a:solidFill>
                <a:effectLst/>
                <a:uLnTx/>
                <a:uFillTx/>
                <a:latin typeface="Public Sans SemiBold" pitchFamily="2" charset="0"/>
                <a:ea typeface="+mn-ea"/>
                <a:cs typeface="+mn-cs"/>
              </a:rPr>
              <a:t>HealthShare NSW</a:t>
            </a:r>
            <a:endParaRPr kumimoji="0" lang="en-AU" sz="1400" b="0" i="0" u="none" strike="noStrike" kern="1200" cap="none" spc="0" normalizeH="0" baseline="0" noProof="0">
              <a:ln>
                <a:noFill/>
              </a:ln>
              <a:solidFill>
                <a:srgbClr val="22272B"/>
              </a:solidFill>
              <a:effectLst/>
              <a:uLnTx/>
              <a:uFillTx/>
              <a:latin typeface="Public Sans SemiBold" pitchFamily="2" charset="0"/>
              <a:ea typeface="+mn-ea"/>
              <a:cs typeface="+mn-cs"/>
            </a:endParaRPr>
          </a:p>
        </p:txBody>
      </p:sp>
      <p:sp>
        <p:nvSpPr>
          <p:cNvPr id="6" name="Slide Number Placeholder 5">
            <a:extLst>
              <a:ext uri="{FF2B5EF4-FFF2-40B4-BE49-F238E27FC236}">
                <a16:creationId xmlns:a16="http://schemas.microsoft.com/office/drawing/2014/main" id="{D5DB3782-FD29-C626-E83D-1D466B5F79D5}"/>
              </a:ext>
            </a:extLst>
          </p:cNvPr>
          <p:cNvSpPr>
            <a:spLocks noGrp="1"/>
          </p:cNvSpPr>
          <p:nvPr>
            <p:ph type="sldNum" sz="quarter" idx="12"/>
          </p:nvPr>
        </p:nvSpPr>
        <p:spPr/>
        <p:txBody>
          <a:bodyPr/>
          <a:lstStyle/>
          <a:p>
            <a:pPr marL="0" marR="0" lvl="0" indent="0" algn="r" defTabSz="609585" rtl="0" eaLnBrk="1" fontAlgn="auto" latinLnBrk="0" hangingPunct="1">
              <a:lnSpc>
                <a:spcPct val="100000"/>
              </a:lnSpc>
              <a:spcBef>
                <a:spcPts val="0"/>
              </a:spcBef>
              <a:spcAft>
                <a:spcPts val="0"/>
              </a:spcAft>
              <a:buClrTx/>
              <a:buSzTx/>
              <a:buFontTx/>
              <a:buNone/>
              <a:tabLst/>
              <a:defRPr/>
            </a:pPr>
            <a:fld id="{10A01DC5-1685-4615-8240-15192985C6A2}" type="slidenum">
              <a:rPr kumimoji="0" lang="en-AU" sz="1200" b="0" i="0" u="none" strike="noStrike" kern="1200" cap="none" spc="0" normalizeH="0" baseline="0" noProof="0" smtClean="0">
                <a:ln>
                  <a:noFill/>
                </a:ln>
                <a:solidFill>
                  <a:srgbClr val="22272B"/>
                </a:solidFill>
                <a:effectLst/>
                <a:uLnTx/>
                <a:uFillTx/>
                <a:latin typeface="Public Sans Light"/>
                <a:ea typeface="+mn-ea"/>
                <a:cs typeface="+mn-cs"/>
              </a:rPr>
              <a:pPr marL="0" marR="0" lvl="0" indent="0" algn="r" defTabSz="609585" rtl="0" eaLnBrk="1" fontAlgn="auto" latinLnBrk="0" hangingPunct="1">
                <a:lnSpc>
                  <a:spcPct val="100000"/>
                </a:lnSpc>
                <a:spcBef>
                  <a:spcPts val="0"/>
                </a:spcBef>
                <a:spcAft>
                  <a:spcPts val="0"/>
                </a:spcAft>
                <a:buClrTx/>
                <a:buSzTx/>
                <a:buFontTx/>
                <a:buNone/>
                <a:tabLst/>
                <a:defRPr/>
              </a:pPr>
              <a:t>21</a:t>
            </a:fld>
            <a:endParaRPr kumimoji="0" lang="en-AU" sz="1200" b="0" i="0" u="none" strike="noStrike" kern="1200" cap="none" spc="0" normalizeH="0" baseline="0" noProof="0">
              <a:ln>
                <a:noFill/>
              </a:ln>
              <a:solidFill>
                <a:srgbClr val="22272B"/>
              </a:solidFill>
              <a:effectLst/>
              <a:uLnTx/>
              <a:uFillTx/>
              <a:latin typeface="Public Sans Light"/>
              <a:ea typeface="+mn-ea"/>
              <a:cs typeface="+mn-cs"/>
            </a:endParaRPr>
          </a:p>
        </p:txBody>
      </p:sp>
      <p:graphicFrame>
        <p:nvGraphicFramePr>
          <p:cNvPr id="10" name="Table 9">
            <a:extLst>
              <a:ext uri="{FF2B5EF4-FFF2-40B4-BE49-F238E27FC236}">
                <a16:creationId xmlns:a16="http://schemas.microsoft.com/office/drawing/2014/main" id="{E62DBBF8-017F-E516-6013-5C117202CBC2}"/>
              </a:ext>
            </a:extLst>
          </p:cNvPr>
          <p:cNvGraphicFramePr>
            <a:graphicFrameLocks noGrp="1"/>
          </p:cNvGraphicFramePr>
          <p:nvPr/>
        </p:nvGraphicFramePr>
        <p:xfrm>
          <a:off x="360000" y="1819841"/>
          <a:ext cx="11568661" cy="3916680"/>
        </p:xfrm>
        <a:graphic>
          <a:graphicData uri="http://schemas.openxmlformats.org/drawingml/2006/table">
            <a:tbl>
              <a:tblPr firstRow="1" bandRow="1">
                <a:tableStyleId>{5C22544A-7EE6-4342-B048-85BDC9FD1C3A}</a:tableStyleId>
              </a:tblPr>
              <a:tblGrid>
                <a:gridCol w="5736000">
                  <a:extLst>
                    <a:ext uri="{9D8B030D-6E8A-4147-A177-3AD203B41FA5}">
                      <a16:colId xmlns:a16="http://schemas.microsoft.com/office/drawing/2014/main" val="3904827004"/>
                    </a:ext>
                  </a:extLst>
                </a:gridCol>
                <a:gridCol w="5832661">
                  <a:extLst>
                    <a:ext uri="{9D8B030D-6E8A-4147-A177-3AD203B41FA5}">
                      <a16:colId xmlns:a16="http://schemas.microsoft.com/office/drawing/2014/main" val="3245322699"/>
                    </a:ext>
                  </a:extLst>
                </a:gridCol>
              </a:tblGrid>
              <a:tr h="3544609">
                <a:tc>
                  <a:txBody>
                    <a:bodyPr/>
                    <a:lstStyle/>
                    <a:p>
                      <a:pPr marL="266700" lvl="0" indent="-266700" algn="l">
                        <a:spcAft>
                          <a:spcPts val="300"/>
                        </a:spcAft>
                        <a:buClr>
                          <a:srgbClr val="00B050"/>
                        </a:buClr>
                        <a:buFont typeface="Wingdings" panose="05000000000000000000" pitchFamily="2" charset="2"/>
                        <a:buChar char="þ"/>
                      </a:pPr>
                      <a:r>
                        <a:rPr lang="en-AU" sz="1200" b="1" i="0" u="none" strike="noStrike" noProof="0">
                          <a:solidFill>
                            <a:schemeClr val="tx1"/>
                          </a:solidFill>
                          <a:latin typeface="Public Sans Light"/>
                        </a:rPr>
                        <a:t>Cleaning</a:t>
                      </a:r>
                    </a:p>
                    <a:p>
                      <a:pPr marL="447675" lvl="0" indent="-180975" algn="l">
                        <a:spcAft>
                          <a:spcPts val="300"/>
                        </a:spcAft>
                        <a:buClr>
                          <a:srgbClr val="00B050"/>
                        </a:buClr>
                        <a:buFont typeface="Wingdings" panose="05000000000000000000" pitchFamily="2" charset="2"/>
                        <a:buChar char="§"/>
                      </a:pPr>
                      <a:r>
                        <a:rPr lang="en-US" sz="1100" b="0" i="0" u="none" strike="noStrike" noProof="0">
                          <a:solidFill>
                            <a:srgbClr val="22272B"/>
                          </a:solidFill>
                        </a:rPr>
                        <a:t>Cleaning clinic areas, wards, departments, including clinical, non-clinical, executive offices, admin offices, public areas/ public spaces</a:t>
                      </a:r>
                      <a:endParaRPr lang="en-US" sz="1100" b="0" i="0" u="none" strike="noStrike" noProof="0">
                        <a:solidFill>
                          <a:srgbClr val="22272B"/>
                        </a:solidFill>
                        <a:latin typeface="Public Sans Light"/>
                      </a:endParaRPr>
                    </a:p>
                    <a:p>
                      <a:pPr marL="447675" lvl="0" indent="-180975" algn="l">
                        <a:spcAft>
                          <a:spcPts val="300"/>
                        </a:spcAft>
                        <a:buClr>
                          <a:srgbClr val="00B050"/>
                        </a:buClr>
                        <a:buFont typeface="Wingdings" panose="05000000000000000000" pitchFamily="2" charset="2"/>
                        <a:buChar char="§"/>
                      </a:pPr>
                      <a:r>
                        <a:rPr lang="en-US" sz="1100" b="0" i="0" u="none" strike="noStrike" noProof="0">
                          <a:solidFill>
                            <a:srgbClr val="22272B"/>
                          </a:solidFill>
                          <a:latin typeface="Public Sans Light"/>
                        </a:rPr>
                        <a:t>Cleaning at Port Macquarie Community Health, including Dental as per current workflows </a:t>
                      </a:r>
                      <a:endParaRPr lang="en-AU" sz="1100" b="0" i="0" u="none" strike="noStrike" noProof="0">
                        <a:solidFill>
                          <a:schemeClr val="tx1"/>
                        </a:solidFill>
                        <a:latin typeface="Public Sans Light"/>
                      </a:endParaRPr>
                    </a:p>
                    <a:p>
                      <a:pPr marL="447675" lvl="0" indent="-180975" algn="l">
                        <a:spcAft>
                          <a:spcPts val="300"/>
                        </a:spcAft>
                        <a:buClr>
                          <a:srgbClr val="00B050"/>
                        </a:buClr>
                        <a:buFont typeface="Wingdings" panose="05000000000000000000" pitchFamily="2" charset="2"/>
                        <a:buChar char="§"/>
                      </a:pPr>
                      <a:r>
                        <a:rPr lang="en-AU" sz="1100" b="0" i="0" u="none" strike="noStrike" noProof="0">
                          <a:solidFill>
                            <a:schemeClr val="tx1"/>
                          </a:solidFill>
                          <a:latin typeface="Public Sans Light"/>
                        </a:rPr>
                        <a:t>Community Health – Cleaning staff open boom gates in the morning – Security close in the evening.</a:t>
                      </a:r>
                      <a:endParaRPr lang="en-US" sz="1100" b="0" i="0" u="none" strike="noStrike" noProof="0">
                        <a:solidFill>
                          <a:srgbClr val="22272B"/>
                        </a:solidFill>
                        <a:latin typeface="Public Sans Light"/>
                      </a:endParaRPr>
                    </a:p>
                    <a:p>
                      <a:pPr marL="447675" lvl="0" indent="-180975" algn="l">
                        <a:spcAft>
                          <a:spcPts val="300"/>
                        </a:spcAft>
                        <a:buClr>
                          <a:srgbClr val="00B050"/>
                        </a:buClr>
                        <a:buFont typeface="Wingdings" panose="05000000000000000000" pitchFamily="2" charset="2"/>
                        <a:buChar char="§"/>
                      </a:pPr>
                      <a:r>
                        <a:rPr lang="en-AU" sz="1100" b="0" i="0" u="none" strike="noStrike" noProof="0">
                          <a:solidFill>
                            <a:schemeClr val="tx1"/>
                          </a:solidFill>
                          <a:latin typeface="Public Sans Light"/>
                        </a:rPr>
                        <a:t>Cleaning of public and staff toilets </a:t>
                      </a:r>
                    </a:p>
                    <a:p>
                      <a:pPr marL="447675" lvl="0" indent="-180975" algn="l">
                        <a:spcAft>
                          <a:spcPts val="300"/>
                        </a:spcAft>
                        <a:buClr>
                          <a:srgbClr val="00B050"/>
                        </a:buClr>
                        <a:buFont typeface="Wingdings" panose="05000000000000000000" pitchFamily="2" charset="2"/>
                        <a:buChar char="§"/>
                      </a:pPr>
                      <a:r>
                        <a:rPr lang="en-AU" sz="1100" b="0" i="0" u="none" strike="noStrike" noProof="0">
                          <a:solidFill>
                            <a:schemeClr val="tx1"/>
                          </a:solidFill>
                          <a:latin typeface="Public Sans Light"/>
                        </a:rPr>
                        <a:t>Cleaning of unoccupied spaces / wards </a:t>
                      </a:r>
                    </a:p>
                    <a:p>
                      <a:pPr marL="447675" lvl="0" indent="-180975" algn="l">
                        <a:spcAft>
                          <a:spcPts val="300"/>
                        </a:spcAft>
                        <a:buClr>
                          <a:srgbClr val="00B050"/>
                        </a:buClr>
                        <a:buFont typeface="Wingdings" panose="05000000000000000000" pitchFamily="2" charset="2"/>
                        <a:buChar char="§"/>
                      </a:pPr>
                      <a:r>
                        <a:rPr lang="en-AU" sz="1100" b="0" i="0" u="none" strike="noStrike" noProof="0">
                          <a:solidFill>
                            <a:schemeClr val="tx1"/>
                          </a:solidFill>
                          <a:latin typeface="Public Sans Light"/>
                        </a:rPr>
                        <a:t>Microfibre and or spaghetti mops used throughout facility when required.</a:t>
                      </a:r>
                    </a:p>
                    <a:p>
                      <a:pPr marL="447675" lvl="0" indent="-180975" algn="l">
                        <a:spcAft>
                          <a:spcPts val="300"/>
                        </a:spcAft>
                        <a:buClr>
                          <a:srgbClr val="00B050"/>
                        </a:buClr>
                        <a:buFont typeface="Wingdings" panose="05000000000000000000" pitchFamily="2" charset="2"/>
                        <a:buChar char="§"/>
                      </a:pPr>
                      <a:r>
                        <a:rPr lang="en-AU" sz="1100" b="0" i="0" u="none" strike="noStrike" noProof="0">
                          <a:solidFill>
                            <a:schemeClr val="tx1"/>
                          </a:solidFill>
                          <a:latin typeface="Public Sans Light"/>
                        </a:rPr>
                        <a:t>Redevelopment commissioning project cleans, and post redevelopment cleans will required consultation between General Services and DCS regarding scope of cleaning (pending scope of cleaning) small maintenance and refurbishments may be accommodated within current staffing with consultation with GSM.</a:t>
                      </a:r>
                      <a:endParaRPr lang="en-AU" sz="1100" b="1" i="0" u="none" strike="noStrike" noProof="0">
                        <a:solidFill>
                          <a:schemeClr val="tx1"/>
                        </a:solidFill>
                        <a:latin typeface="Public Sans Light"/>
                      </a:endParaRPr>
                    </a:p>
                    <a:p>
                      <a:pPr marL="447675" lvl="0" indent="-180975" algn="l">
                        <a:spcAft>
                          <a:spcPts val="300"/>
                        </a:spcAft>
                        <a:buClr>
                          <a:srgbClr val="00B050"/>
                        </a:buClr>
                        <a:buFont typeface="Wingdings" panose="05000000000000000000" pitchFamily="2" charset="2"/>
                        <a:buChar char="§"/>
                      </a:pPr>
                      <a:r>
                        <a:rPr lang="en-AU" sz="1100" b="0" i="0" u="none" strike="noStrike" noProof="0">
                          <a:solidFill>
                            <a:schemeClr val="tx1"/>
                          </a:solidFill>
                        </a:rPr>
                        <a:t>Cleaning of infectious rooms (excluding clinical equipment IV Pumps, Blood pressure machines)</a:t>
                      </a:r>
                    </a:p>
                    <a:p>
                      <a:pPr marL="447675" lvl="0" indent="-180975" algn="l">
                        <a:spcAft>
                          <a:spcPts val="300"/>
                        </a:spcAft>
                        <a:buClr>
                          <a:srgbClr val="00B050"/>
                        </a:buClr>
                        <a:buFont typeface="Wingdings" panose="05000000000000000000" pitchFamily="2" charset="2"/>
                        <a:buChar char="§"/>
                      </a:pPr>
                      <a:r>
                        <a:rPr lang="en-AU" sz="1100" b="0" i="0" u="none" strike="noStrike" noProof="0">
                          <a:solidFill>
                            <a:schemeClr val="tx1"/>
                          </a:solidFill>
                        </a:rPr>
                        <a:t>Cleaning of Main/front foyer and entrance </a:t>
                      </a:r>
                    </a:p>
                    <a:p>
                      <a:pPr marL="444500" marR="0" lvl="0" indent="-173038" algn="l" defTabSz="914377" rtl="0" eaLnBrk="1" fontAlgn="auto" latinLnBrk="0" hangingPunct="1">
                        <a:lnSpc>
                          <a:spcPct val="100000"/>
                        </a:lnSpc>
                        <a:spcBef>
                          <a:spcPts val="0"/>
                        </a:spcBef>
                        <a:spcAft>
                          <a:spcPts val="300"/>
                        </a:spcAft>
                        <a:buClr>
                          <a:srgbClr val="00B050"/>
                        </a:buClr>
                        <a:buSzTx/>
                        <a:buFont typeface="Wingdings" panose="05000000000000000000" pitchFamily="2" charset="2"/>
                        <a:buChar char="§"/>
                        <a:tabLst/>
                        <a:defRPr/>
                      </a:pPr>
                      <a:r>
                        <a:rPr kumimoji="0" lang="en-US" sz="1100" b="0" i="0" u="none" strike="noStrike" kern="1200" cap="none" spc="0" normalizeH="0" baseline="0" noProof="0">
                          <a:ln>
                            <a:noFill/>
                          </a:ln>
                          <a:solidFill>
                            <a:srgbClr val="22272B"/>
                          </a:solidFill>
                          <a:effectLst/>
                          <a:uLnTx/>
                          <a:uFillTx/>
                          <a:latin typeface="+mn-lt"/>
                          <a:ea typeface="+mn-ea"/>
                          <a:cs typeface="+mn-cs"/>
                        </a:rPr>
                        <a:t>Cleaning of other departments - Kitchens (include comment if non MNCLHD)</a:t>
                      </a:r>
                    </a:p>
                    <a:p>
                      <a:pPr marL="444500" marR="0" lvl="0" indent="-173038" algn="l" defTabSz="914377" rtl="0" eaLnBrk="1" fontAlgn="auto" latinLnBrk="0" hangingPunct="1">
                        <a:lnSpc>
                          <a:spcPct val="100000"/>
                        </a:lnSpc>
                        <a:spcBef>
                          <a:spcPts val="0"/>
                        </a:spcBef>
                        <a:spcAft>
                          <a:spcPts val="300"/>
                        </a:spcAft>
                        <a:buClr>
                          <a:srgbClr val="00B050"/>
                        </a:buClr>
                        <a:buSzTx/>
                        <a:buFont typeface="Wingdings" panose="05000000000000000000" pitchFamily="2" charset="2"/>
                        <a:buChar char="§"/>
                        <a:tabLst/>
                        <a:defRPr/>
                      </a:pPr>
                      <a:r>
                        <a:rPr kumimoji="0" lang="en-US" sz="1100" b="0" i="0" u="none" strike="noStrike" kern="1200" cap="none" spc="0" normalizeH="0" baseline="0" noProof="0">
                          <a:ln>
                            <a:noFill/>
                          </a:ln>
                          <a:solidFill>
                            <a:srgbClr val="22272B"/>
                          </a:solidFill>
                          <a:effectLst/>
                          <a:uLnTx/>
                          <a:uFillTx/>
                          <a:latin typeface="+mn-lt"/>
                          <a:ea typeface="+mn-ea"/>
                          <a:cs typeface="+mn-cs"/>
                        </a:rPr>
                        <a:t>Cleaning and removal of sanitary bins</a:t>
                      </a:r>
                    </a:p>
                    <a:p>
                      <a:pPr marL="447675" lvl="0" indent="-180975" algn="l">
                        <a:spcAft>
                          <a:spcPts val="300"/>
                        </a:spcAft>
                        <a:buClr>
                          <a:srgbClr val="00B050"/>
                        </a:buClr>
                        <a:buFont typeface="Wingdings" panose="05000000000000000000" pitchFamily="2" charset="2"/>
                        <a:buChar char="§"/>
                      </a:pPr>
                      <a:endParaRPr lang="en-AU" sz="1100" b="0" i="0" u="none" strike="noStrike" noProof="0">
                        <a:solidFill>
                          <a:schemeClr val="tx1"/>
                        </a:solidFill>
                      </a:endParaRPr>
                    </a:p>
                  </a:txBody>
                  <a:tcPr>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pPr marL="266700" marR="0" lvl="0" indent="-180975" algn="l">
                        <a:lnSpc>
                          <a:spcPct val="100000"/>
                        </a:lnSpc>
                        <a:spcBef>
                          <a:spcPts val="0"/>
                        </a:spcBef>
                        <a:spcAft>
                          <a:spcPts val="300"/>
                        </a:spcAft>
                        <a:buClr>
                          <a:srgbClr val="00B050"/>
                        </a:buClr>
                        <a:buSzTx/>
                        <a:buFont typeface="Wingdings,Sans-Serif" panose="05020102010507070707" pitchFamily="18" charset="2"/>
                        <a:buChar char="§"/>
                      </a:pPr>
                      <a:r>
                        <a:rPr lang="en-AU" sz="1100" b="0" i="0" u="none" strike="noStrike" kern="1200" cap="none" spc="0" normalizeH="0" baseline="0" noProof="0">
                          <a:ln>
                            <a:noFill/>
                          </a:ln>
                          <a:solidFill>
                            <a:srgbClr val="22272B"/>
                          </a:solidFill>
                          <a:effectLst/>
                          <a:uLnTx/>
                          <a:uFillTx/>
                          <a:latin typeface="+mn-lt"/>
                          <a:ea typeface="+mn-ea"/>
                          <a:cs typeface="+mn-cs"/>
                        </a:rPr>
                        <a:t>Cleaning lifts and stairs including fire escapes</a:t>
                      </a:r>
                    </a:p>
                    <a:p>
                      <a:pPr marL="266700" marR="0" lvl="0" indent="-180975" algn="l">
                        <a:lnSpc>
                          <a:spcPct val="100000"/>
                        </a:lnSpc>
                        <a:spcBef>
                          <a:spcPts val="0"/>
                        </a:spcBef>
                        <a:spcAft>
                          <a:spcPts val="300"/>
                        </a:spcAft>
                        <a:buClr>
                          <a:srgbClr val="00B050"/>
                        </a:buClr>
                        <a:buSzTx/>
                        <a:buFont typeface="Wingdings,Sans-Serif" panose="05020102010507070707" pitchFamily="18" charset="2"/>
                        <a:buChar char="§"/>
                      </a:pPr>
                      <a:r>
                        <a:rPr lang="en-AU" sz="1100" b="0" i="0" u="none" strike="noStrike" kern="1200" cap="none" spc="0" normalizeH="0" baseline="0" noProof="0">
                          <a:ln>
                            <a:noFill/>
                          </a:ln>
                          <a:solidFill>
                            <a:srgbClr val="22272B"/>
                          </a:solidFill>
                          <a:effectLst/>
                          <a:uLnTx/>
                          <a:uFillTx/>
                          <a:latin typeface="+mn-lt"/>
                          <a:ea typeface="+mn-ea"/>
                          <a:cs typeface="+mn-cs"/>
                        </a:rPr>
                        <a:t>Cleaning beds shared role with cleaning staff and clinical staff</a:t>
                      </a:r>
                    </a:p>
                    <a:p>
                      <a:pPr marL="266700" marR="0" lvl="0" indent="-180975" algn="l" defTabSz="914377" rtl="0" eaLnBrk="1" fontAlgn="auto" latinLnBrk="0" hangingPunct="1">
                        <a:lnSpc>
                          <a:spcPct val="100000"/>
                        </a:lnSpc>
                        <a:spcBef>
                          <a:spcPts val="0"/>
                        </a:spcBef>
                        <a:spcAft>
                          <a:spcPts val="0"/>
                        </a:spcAft>
                        <a:buClr>
                          <a:srgbClr val="00B050"/>
                        </a:buClr>
                        <a:buSzTx/>
                        <a:buFont typeface="Wingdings,Sans-Serif" panose="05020102010507070707" pitchFamily="18" charset="2"/>
                        <a:buChar char="§"/>
                        <a:tabLst/>
                        <a:defRPr/>
                      </a:pPr>
                      <a:r>
                        <a:rPr kumimoji="0" lang="en-AU" sz="1100" b="0" i="0" u="none" strike="noStrike" kern="1200" cap="none" spc="0" normalizeH="0" baseline="0" noProof="0">
                          <a:ln>
                            <a:noFill/>
                          </a:ln>
                          <a:solidFill>
                            <a:srgbClr val="22272B"/>
                          </a:solidFill>
                          <a:effectLst/>
                          <a:uLnTx/>
                          <a:uFillTx/>
                          <a:latin typeface="+mn-lt"/>
                          <a:ea typeface="+mn-ea"/>
                          <a:cs typeface="+mn-cs"/>
                        </a:rPr>
                        <a:t>Duress alarms used as allocated by LHD – </a:t>
                      </a:r>
                      <a:endParaRPr kumimoji="0" lang="en-US" sz="1100" b="0" i="0" u="none" strike="noStrike" kern="1200" cap="none" spc="0" normalizeH="0" baseline="0" noProof="0">
                        <a:ln>
                          <a:noFill/>
                        </a:ln>
                        <a:solidFill>
                          <a:srgbClr val="22272B"/>
                        </a:solidFill>
                        <a:effectLst/>
                        <a:uLnTx/>
                        <a:uFillTx/>
                        <a:latin typeface="+mn-lt"/>
                        <a:ea typeface="+mn-ea"/>
                        <a:cs typeface="+mn-cs"/>
                      </a:endParaRPr>
                    </a:p>
                    <a:p>
                      <a:pPr marL="542925" marR="0" lvl="0" indent="-95250" algn="l" defTabSz="914377" rtl="0" eaLnBrk="1" fontAlgn="auto" latinLnBrk="0" hangingPunct="1">
                        <a:lnSpc>
                          <a:spcPct val="100000"/>
                        </a:lnSpc>
                        <a:spcBef>
                          <a:spcPts val="0"/>
                        </a:spcBef>
                        <a:spcAft>
                          <a:spcPts val="0"/>
                        </a:spcAft>
                        <a:buClr>
                          <a:srgbClr val="00B050"/>
                        </a:buClr>
                        <a:buSzTx/>
                        <a:buFont typeface="Arial,Sans-Serif" panose="05020102010507070707" pitchFamily="18" charset="2"/>
                        <a:buChar char="•"/>
                        <a:tabLst/>
                        <a:defRPr/>
                      </a:pPr>
                      <a:r>
                        <a:rPr kumimoji="0" lang="en-AU" sz="1100" b="0" i="0" u="none" strike="noStrike" kern="1200" cap="none" spc="0" normalizeH="0" baseline="0" noProof="0">
                          <a:ln>
                            <a:noFill/>
                          </a:ln>
                          <a:solidFill>
                            <a:srgbClr val="22272B"/>
                          </a:solidFill>
                          <a:effectLst/>
                          <a:uLnTx/>
                          <a:uFillTx/>
                          <a:latin typeface="+mn-lt"/>
                          <a:ea typeface="+mn-ea"/>
                          <a:cs typeface="+mn-cs"/>
                        </a:rPr>
                        <a:t>Utilised as per specified areas. </a:t>
                      </a:r>
                      <a:endParaRPr kumimoji="0" lang="en-US" sz="1100" b="0" i="0" u="none" strike="noStrike" kern="1200" cap="none" spc="0" normalizeH="0" baseline="0" noProof="0">
                        <a:ln>
                          <a:noFill/>
                        </a:ln>
                        <a:solidFill>
                          <a:srgbClr val="22272B"/>
                        </a:solidFill>
                        <a:effectLst/>
                        <a:uLnTx/>
                        <a:uFillTx/>
                        <a:latin typeface="+mn-lt"/>
                        <a:ea typeface="+mn-ea"/>
                        <a:cs typeface="+mn-cs"/>
                      </a:endParaRPr>
                    </a:p>
                    <a:p>
                      <a:pPr marL="542925" marR="0" lvl="0" indent="-95250" algn="l" defTabSz="914377" rtl="0" eaLnBrk="1" fontAlgn="auto" latinLnBrk="0" hangingPunct="1">
                        <a:lnSpc>
                          <a:spcPct val="100000"/>
                        </a:lnSpc>
                        <a:spcBef>
                          <a:spcPts val="0"/>
                        </a:spcBef>
                        <a:spcAft>
                          <a:spcPts val="0"/>
                        </a:spcAft>
                        <a:buClr>
                          <a:srgbClr val="00B050"/>
                        </a:buClr>
                        <a:buSzTx/>
                        <a:buFont typeface="Arial,Sans-Serif" panose="05020102010507070707" pitchFamily="18" charset="2"/>
                        <a:buChar char="•"/>
                        <a:tabLst/>
                        <a:defRPr/>
                      </a:pPr>
                      <a:r>
                        <a:rPr kumimoji="0" lang="en-AU" sz="1100" b="0" i="0" u="none" strike="noStrike" kern="1200" cap="none" spc="0" normalizeH="0" baseline="0" noProof="0">
                          <a:ln>
                            <a:noFill/>
                          </a:ln>
                          <a:solidFill>
                            <a:srgbClr val="22272B"/>
                          </a:solidFill>
                          <a:effectLst/>
                          <a:uLnTx/>
                          <a:uFillTx/>
                          <a:latin typeface="+mn-lt"/>
                          <a:ea typeface="+mn-ea"/>
                          <a:cs typeface="+mn-cs"/>
                        </a:rPr>
                        <a:t>Duress alarms are signed in /out at commencement and completion of shift</a:t>
                      </a:r>
                    </a:p>
                    <a:p>
                      <a:pPr marL="542925" marR="0" lvl="0" indent="-95250" algn="l" rtl="0" eaLnBrk="1" fontAlgn="auto" latinLnBrk="0" hangingPunct="1">
                        <a:lnSpc>
                          <a:spcPct val="100000"/>
                        </a:lnSpc>
                        <a:spcBef>
                          <a:spcPts val="0"/>
                        </a:spcBef>
                        <a:spcAft>
                          <a:spcPts val="600"/>
                        </a:spcAft>
                        <a:buClr>
                          <a:srgbClr val="00B050"/>
                        </a:buClr>
                        <a:buSzTx/>
                        <a:buFont typeface="Arial,Sans-Serif" panose="05020102010507070707" pitchFamily="18" charset="2"/>
                        <a:buChar char="•"/>
                      </a:pPr>
                      <a:r>
                        <a:rPr kumimoji="0" lang="en-AU" sz="1100" b="0" i="0" u="none" strike="noStrike" kern="1200" cap="none" spc="0" normalizeH="0" baseline="0" noProof="0">
                          <a:ln>
                            <a:noFill/>
                          </a:ln>
                          <a:solidFill>
                            <a:srgbClr val="22272B"/>
                          </a:solidFill>
                          <a:effectLst/>
                          <a:uLnTx/>
                          <a:uFillTx/>
                          <a:latin typeface="+mn-lt"/>
                          <a:ea typeface="+mn-ea"/>
                          <a:cs typeface="+mn-cs"/>
                        </a:rPr>
                        <a:t>HealthShare will be responsible for the replacement of broken and damaged units that HealthShare </a:t>
                      </a:r>
                      <a:r>
                        <a:rPr lang="en-AU" sz="1100" b="0" i="0" u="none" strike="noStrike" kern="1200" cap="none" spc="0" normalizeH="0" baseline="0" noProof="0">
                          <a:ln>
                            <a:noFill/>
                          </a:ln>
                          <a:solidFill>
                            <a:srgbClr val="22272B"/>
                          </a:solidFill>
                          <a:effectLst/>
                          <a:uLnTx/>
                          <a:uFillTx/>
                          <a:latin typeface="+mn-lt"/>
                          <a:ea typeface="+mn-ea"/>
                          <a:cs typeface="+mn-cs"/>
                        </a:rPr>
                        <a:t>utilise</a:t>
                      </a:r>
                    </a:p>
                    <a:p>
                      <a:pPr marL="271463" marR="0" lvl="0" indent="-180975" algn="l" defTabSz="914377" rtl="0" eaLnBrk="1" fontAlgn="auto" latinLnBrk="0" hangingPunct="1">
                        <a:lnSpc>
                          <a:spcPct val="100000"/>
                        </a:lnSpc>
                        <a:spcBef>
                          <a:spcPts val="0"/>
                        </a:spcBef>
                        <a:spcAft>
                          <a:spcPts val="300"/>
                        </a:spcAft>
                        <a:buClr>
                          <a:srgbClr val="00B050"/>
                        </a:buClr>
                        <a:buSzTx/>
                        <a:buFont typeface="Wingdings" panose="05000000000000000000" pitchFamily="2" charset="2"/>
                        <a:buChar char="§"/>
                        <a:tabLst/>
                        <a:defRPr/>
                      </a:pPr>
                      <a:r>
                        <a:rPr kumimoji="0" lang="en-US" sz="1100" b="0" i="0" u="none" strike="noStrike" kern="1200" cap="none" spc="0" normalizeH="0" baseline="0" noProof="0">
                          <a:ln>
                            <a:noFill/>
                          </a:ln>
                          <a:solidFill>
                            <a:srgbClr val="22272B"/>
                          </a:solidFill>
                          <a:effectLst/>
                          <a:uLnTx/>
                          <a:uFillTx/>
                          <a:latin typeface="+mn-lt"/>
                          <a:ea typeface="+mn-ea"/>
                          <a:cs typeface="+mn-cs"/>
                        </a:rPr>
                        <a:t>Changing and managing of Bed screens and shower curtains</a:t>
                      </a:r>
                    </a:p>
                    <a:p>
                      <a:pPr marL="271463" marR="0" lvl="0" indent="-180975" algn="l" defTabSz="914377" rtl="0" eaLnBrk="1" fontAlgn="auto" latinLnBrk="0" hangingPunct="1">
                        <a:lnSpc>
                          <a:spcPct val="100000"/>
                        </a:lnSpc>
                        <a:spcBef>
                          <a:spcPts val="0"/>
                        </a:spcBef>
                        <a:spcAft>
                          <a:spcPts val="300"/>
                        </a:spcAft>
                        <a:buClr>
                          <a:srgbClr val="00B050"/>
                        </a:buClr>
                        <a:buSzTx/>
                        <a:buFont typeface="Wingdings" panose="05000000000000000000" pitchFamily="2" charset="2"/>
                        <a:buChar char="§"/>
                        <a:tabLst/>
                        <a:defRPr/>
                      </a:pPr>
                      <a:r>
                        <a:rPr kumimoji="0" lang="en-US" sz="1100" b="0" i="0" u="none" strike="noStrike" kern="1200" cap="none" spc="0" normalizeH="0" baseline="0" noProof="0">
                          <a:ln>
                            <a:noFill/>
                          </a:ln>
                          <a:solidFill>
                            <a:srgbClr val="22272B"/>
                          </a:solidFill>
                          <a:effectLst/>
                          <a:uLnTx/>
                          <a:uFillTx/>
                          <a:latin typeface="+mn-lt"/>
                          <a:ea typeface="+mn-ea"/>
                          <a:cs typeface="+mn-cs"/>
                        </a:rPr>
                        <a:t>Cleaning of base of clinical equipment in infectious rooms (excluding IV poles, trolleys etc.)</a:t>
                      </a:r>
                    </a:p>
                    <a:p>
                      <a:pPr marL="271463" marR="0" lvl="0" indent="-180975" algn="l" defTabSz="914377" rtl="0" eaLnBrk="1" fontAlgn="auto" latinLnBrk="0" hangingPunct="1">
                        <a:lnSpc>
                          <a:spcPct val="100000"/>
                        </a:lnSpc>
                        <a:spcBef>
                          <a:spcPts val="0"/>
                        </a:spcBef>
                        <a:spcAft>
                          <a:spcPts val="300"/>
                        </a:spcAft>
                        <a:buClr>
                          <a:srgbClr val="00B050"/>
                        </a:buClr>
                        <a:buSzTx/>
                        <a:buFont typeface="Wingdings" panose="05000000000000000000" pitchFamily="2" charset="2"/>
                        <a:buChar char="§"/>
                        <a:tabLst/>
                        <a:defRPr/>
                      </a:pPr>
                      <a:r>
                        <a:rPr kumimoji="0" lang="en-US" sz="1100" b="0" i="0" u="none" strike="noStrike" kern="1200" cap="none" spc="0" normalizeH="0" baseline="0" noProof="0">
                          <a:ln>
                            <a:noFill/>
                          </a:ln>
                          <a:solidFill>
                            <a:srgbClr val="22272B"/>
                          </a:solidFill>
                          <a:effectLst/>
                          <a:uLnTx/>
                          <a:uFillTx/>
                          <a:latin typeface="+mn-lt"/>
                          <a:ea typeface="+mn-ea"/>
                          <a:cs typeface="+mn-cs"/>
                        </a:rPr>
                        <a:t>Cleaning internal and external windows – high cleaning windows will be completed by external contractor at LHD expense</a:t>
                      </a:r>
                    </a:p>
                    <a:p>
                      <a:pPr marL="271463" marR="0" lvl="0" indent="-180975" algn="l" defTabSz="914377" rtl="0" eaLnBrk="1" fontAlgn="auto" latinLnBrk="0" hangingPunct="1">
                        <a:lnSpc>
                          <a:spcPct val="100000"/>
                        </a:lnSpc>
                        <a:spcBef>
                          <a:spcPts val="0"/>
                        </a:spcBef>
                        <a:spcAft>
                          <a:spcPts val="300"/>
                        </a:spcAft>
                        <a:buClr>
                          <a:srgbClr val="00B050"/>
                        </a:buClr>
                        <a:buSzTx/>
                        <a:buFont typeface="Wingdings" panose="05000000000000000000" pitchFamily="2" charset="2"/>
                        <a:buChar char="§"/>
                        <a:tabLst/>
                        <a:defRPr/>
                      </a:pPr>
                      <a:r>
                        <a:rPr kumimoji="0" lang="en-US" sz="1100" b="0" i="0" u="none" strike="noStrike" kern="1200" cap="none" spc="0" normalizeH="0" baseline="0" noProof="0">
                          <a:ln>
                            <a:noFill/>
                          </a:ln>
                          <a:solidFill>
                            <a:srgbClr val="22272B"/>
                          </a:solidFill>
                          <a:effectLst/>
                          <a:uLnTx/>
                          <a:uFillTx/>
                          <a:latin typeface="+mn-lt"/>
                          <a:ea typeface="+mn-ea"/>
                          <a:cs typeface="+mn-cs"/>
                        </a:rPr>
                        <a:t>Coordination of External cleaning contractors - Cleaning general service will continue to oversee the co-ordination of external cleaning contractors. Including obtaining quotes for approval and managing the scheduling and delivery of services by the contractor. </a:t>
                      </a:r>
                    </a:p>
                    <a:p>
                      <a:pPr marL="271463" marR="0" lvl="0" indent="-180975" algn="l" defTabSz="914377" rtl="0" eaLnBrk="1" fontAlgn="auto" latinLnBrk="0" hangingPunct="1">
                        <a:lnSpc>
                          <a:spcPct val="100000"/>
                        </a:lnSpc>
                        <a:spcBef>
                          <a:spcPts val="0"/>
                        </a:spcBef>
                        <a:spcAft>
                          <a:spcPts val="300"/>
                        </a:spcAft>
                        <a:buClr>
                          <a:srgbClr val="00B050"/>
                        </a:buClr>
                        <a:buSzTx/>
                        <a:buFont typeface="Wingdings" panose="05000000000000000000" pitchFamily="2" charset="2"/>
                        <a:buChar char="§"/>
                        <a:tabLst/>
                        <a:defRPr/>
                      </a:pPr>
                      <a:r>
                        <a:rPr kumimoji="0" lang="en-US" sz="1100" b="0" i="0" u="none" strike="noStrike" kern="1200" cap="none" spc="0" normalizeH="0" baseline="0" noProof="0">
                          <a:ln>
                            <a:noFill/>
                          </a:ln>
                          <a:solidFill>
                            <a:srgbClr val="22272B"/>
                          </a:solidFill>
                          <a:effectLst/>
                          <a:uLnTx/>
                          <a:uFillTx/>
                          <a:latin typeface="+mn-lt"/>
                          <a:ea typeface="+mn-ea"/>
                          <a:cs typeface="+mn-cs"/>
                        </a:rPr>
                        <a:t>Stores Department internal distribution – shared role between Cleaning and clinical staff</a:t>
                      </a:r>
                    </a:p>
                    <a:p>
                      <a:pPr marL="447675" marR="0" lvl="0" indent="0" algn="l" defTabSz="914377">
                        <a:lnSpc>
                          <a:spcPct val="100000"/>
                        </a:lnSpc>
                        <a:spcBef>
                          <a:spcPts val="0"/>
                        </a:spcBef>
                        <a:spcAft>
                          <a:spcPts val="600"/>
                        </a:spcAft>
                        <a:buClr>
                          <a:srgbClr val="00B050"/>
                        </a:buClr>
                        <a:buSzTx/>
                        <a:buNone/>
                        <a:tabLst/>
                        <a:defRPr/>
                      </a:pPr>
                      <a:endParaRPr lang="en-AU" sz="1100" b="1" i="0" u="none" strike="noStrike" kern="1200" cap="none" spc="0" normalizeH="0" baseline="0" noProof="0">
                        <a:ln>
                          <a:noFill/>
                        </a:ln>
                        <a:solidFill>
                          <a:srgbClr val="22272B"/>
                        </a:solidFill>
                        <a:effectLst/>
                        <a:uLnTx/>
                        <a:uFillTx/>
                        <a:latin typeface="+mn-lt"/>
                        <a:ea typeface="+mn-ea"/>
                        <a:cs typeface="+mn-cs"/>
                      </a:endParaRPr>
                    </a:p>
                  </a:txBody>
                  <a:tcPr>
                    <a:lnL w="12700" cmpd="sng">
                      <a:noFill/>
                    </a:lnL>
                    <a:lnR w="12700" cmpd="sng">
                      <a:noFill/>
                    </a:lnR>
                    <a:lnT w="12700" cmpd="sng">
                      <a:noFill/>
                    </a:lnT>
                    <a:lnB w="381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2182367123"/>
                  </a:ext>
                </a:extLst>
              </a:tr>
            </a:tbl>
          </a:graphicData>
        </a:graphic>
      </p:graphicFrame>
      <p:sp>
        <p:nvSpPr>
          <p:cNvPr id="13" name="TextBox 12">
            <a:extLst>
              <a:ext uri="{FF2B5EF4-FFF2-40B4-BE49-F238E27FC236}">
                <a16:creationId xmlns:a16="http://schemas.microsoft.com/office/drawing/2014/main" id="{6C6BCBC5-FCB0-2319-9185-60F6AED0353F}"/>
              </a:ext>
            </a:extLst>
          </p:cNvPr>
          <p:cNvSpPr txBox="1"/>
          <p:nvPr/>
        </p:nvSpPr>
        <p:spPr>
          <a:xfrm>
            <a:off x="230586" y="1196054"/>
            <a:ext cx="10857785" cy="430887"/>
          </a:xfrm>
          <a:prstGeom prst="rect">
            <a:avLst/>
          </a:prstGeom>
          <a:noFill/>
        </p:spPr>
        <p:txBody>
          <a:bodyPr wrap="square" lIns="91440" tIns="45720" rIns="91440" bIns="45720" anchor="t">
            <a:spAutoFit/>
          </a:bodyPr>
          <a:lstStyle/>
          <a:p>
            <a:pPr marL="0" marR="0" lvl="0" indent="0" algn="l" defTabSz="609585" rtl="0" eaLnBrk="1" fontAlgn="auto" latinLnBrk="0" hangingPunct="1">
              <a:lnSpc>
                <a:spcPct val="100000"/>
              </a:lnSpc>
              <a:spcBef>
                <a:spcPts val="0"/>
              </a:spcBef>
              <a:spcAft>
                <a:spcPts val="0"/>
              </a:spcAft>
              <a:buClrTx/>
              <a:buSzTx/>
              <a:buFontTx/>
              <a:buNone/>
              <a:tabLst/>
              <a:defRPr/>
            </a:pPr>
            <a:r>
              <a:rPr kumimoji="0" lang="en-US" sz="2200" b="0" i="0" u="none" strike="noStrike" kern="1200" cap="none" spc="0" normalizeH="0" baseline="0" noProof="0">
                <a:ln>
                  <a:noFill/>
                </a:ln>
                <a:solidFill>
                  <a:srgbClr val="22272B"/>
                </a:solidFill>
                <a:effectLst/>
                <a:uLnTx/>
                <a:uFillTx/>
                <a:latin typeface="Public Sans"/>
                <a:ea typeface="+mn-ea"/>
                <a:cs typeface="+mn-cs"/>
              </a:rPr>
              <a:t>The following services are in scope for the transition: </a:t>
            </a:r>
            <a:endParaRPr kumimoji="0" lang="en-AU" sz="2200" b="0" i="0" u="none" strike="noStrike" kern="1200" cap="none" spc="0" normalizeH="0" baseline="0" noProof="0">
              <a:ln>
                <a:noFill/>
              </a:ln>
              <a:solidFill>
                <a:srgbClr val="22272B"/>
              </a:solidFill>
              <a:effectLst/>
              <a:uLnTx/>
              <a:uFillTx/>
              <a:latin typeface="Public Sans"/>
              <a:ea typeface="+mn-ea"/>
              <a:cs typeface="+mn-cs"/>
            </a:endParaRPr>
          </a:p>
        </p:txBody>
      </p:sp>
      <p:sp>
        <p:nvSpPr>
          <p:cNvPr id="2" name="TextBox 1">
            <a:extLst>
              <a:ext uri="{FF2B5EF4-FFF2-40B4-BE49-F238E27FC236}">
                <a16:creationId xmlns:a16="http://schemas.microsoft.com/office/drawing/2014/main" id="{A88C8C0D-BC75-CE33-3DDE-BB542589BF45}"/>
              </a:ext>
            </a:extLst>
          </p:cNvPr>
          <p:cNvSpPr txBox="1"/>
          <p:nvPr/>
        </p:nvSpPr>
        <p:spPr>
          <a:xfrm rot="19752165">
            <a:off x="1974298" y="3104692"/>
            <a:ext cx="5213268" cy="1015663"/>
          </a:xfrm>
          <a:prstGeom prst="rect">
            <a:avLst/>
          </a:prstGeom>
          <a:noFill/>
        </p:spPr>
        <p:txBody>
          <a:bodyPr wrap="square" rtlCol="0">
            <a:spAutoFit/>
          </a:bodyPr>
          <a:lstStyle/>
          <a:p>
            <a:pPr algn="ctr"/>
            <a:r>
              <a:rPr lang="en-AU" sz="6000" dirty="0">
                <a:solidFill>
                  <a:schemeClr val="bg2">
                    <a:lumMod val="50000"/>
                    <a:lumOff val="50000"/>
                    <a:alpha val="39000"/>
                  </a:schemeClr>
                </a:solidFill>
              </a:rPr>
              <a:t>DRAFT</a:t>
            </a:r>
          </a:p>
        </p:txBody>
      </p:sp>
    </p:spTree>
    <p:extLst>
      <p:ext uri="{BB962C8B-B14F-4D97-AF65-F5344CB8AC3E}">
        <p14:creationId xmlns:p14="http://schemas.microsoft.com/office/powerpoint/2010/main" val="195432716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0B97ACB-1E3B-D8BE-A91D-FD25C029E839}"/>
            </a:ext>
          </a:extLst>
        </p:cNvPr>
        <p:cNvGrpSpPr/>
        <p:nvPr/>
      </p:nvGrpSpPr>
      <p:grpSpPr>
        <a:xfrm>
          <a:off x="0" y="0"/>
          <a:ext cx="0" cy="0"/>
          <a:chOff x="0" y="0"/>
          <a:chExt cx="0" cy="0"/>
        </a:xfrm>
      </p:grpSpPr>
      <p:sp>
        <p:nvSpPr>
          <p:cNvPr id="9" name="Title 8">
            <a:extLst>
              <a:ext uri="{FF2B5EF4-FFF2-40B4-BE49-F238E27FC236}">
                <a16:creationId xmlns:a16="http://schemas.microsoft.com/office/drawing/2014/main" id="{07E9F226-8FC8-C546-E703-F0184F486C3B}"/>
              </a:ext>
            </a:extLst>
          </p:cNvPr>
          <p:cNvSpPr>
            <a:spLocks noGrp="1"/>
          </p:cNvSpPr>
          <p:nvPr>
            <p:ph type="title"/>
          </p:nvPr>
        </p:nvSpPr>
        <p:spPr>
          <a:xfrm>
            <a:off x="360000" y="360000"/>
            <a:ext cx="10209146" cy="1009652"/>
          </a:xfrm>
        </p:spPr>
        <p:txBody>
          <a:bodyPr/>
          <a:lstStyle/>
          <a:p>
            <a:r>
              <a:rPr lang="en-AU">
                <a:latin typeface="+mj-lt"/>
              </a:rPr>
              <a:t>In scope services – </a:t>
            </a:r>
            <a:r>
              <a:rPr lang="en-AU" sz="2800">
                <a:latin typeface="+mj-lt"/>
              </a:rPr>
              <a:t>Port Macquarie Community Health</a:t>
            </a:r>
          </a:p>
        </p:txBody>
      </p:sp>
      <p:sp>
        <p:nvSpPr>
          <p:cNvPr id="5" name="Footer Placeholder 4">
            <a:extLst>
              <a:ext uri="{FF2B5EF4-FFF2-40B4-BE49-F238E27FC236}">
                <a16:creationId xmlns:a16="http://schemas.microsoft.com/office/drawing/2014/main" id="{9C38CA65-1D96-4823-B042-8D979D99AF0B}"/>
              </a:ext>
            </a:extLst>
          </p:cNvPr>
          <p:cNvSpPr>
            <a:spLocks noGrp="1"/>
          </p:cNvSpPr>
          <p:nvPr>
            <p:ph type="ftr" sz="quarter" idx="11"/>
          </p:nvPr>
        </p:nvSpPr>
        <p:spPr/>
        <p:txBody>
          <a:bodyPr/>
          <a:lstStyle/>
          <a:p>
            <a:pPr marL="0" marR="0" lvl="0" indent="0" algn="l" defTabSz="609585"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22272B"/>
                </a:solidFill>
                <a:effectLst/>
                <a:uLnTx/>
                <a:uFillTx/>
                <a:latin typeface="Public Sans SemiBold" pitchFamily="2" charset="0"/>
                <a:ea typeface="+mn-ea"/>
                <a:cs typeface="+mn-cs"/>
              </a:rPr>
              <a:t>HealthShare NSW</a:t>
            </a:r>
            <a:endParaRPr kumimoji="0" lang="en-AU" sz="1400" b="0" i="0" u="none" strike="noStrike" kern="1200" cap="none" spc="0" normalizeH="0" baseline="0" noProof="0">
              <a:ln>
                <a:noFill/>
              </a:ln>
              <a:solidFill>
                <a:srgbClr val="22272B"/>
              </a:solidFill>
              <a:effectLst/>
              <a:uLnTx/>
              <a:uFillTx/>
              <a:latin typeface="Public Sans SemiBold" pitchFamily="2" charset="0"/>
              <a:ea typeface="+mn-ea"/>
              <a:cs typeface="+mn-cs"/>
            </a:endParaRPr>
          </a:p>
        </p:txBody>
      </p:sp>
      <p:sp>
        <p:nvSpPr>
          <p:cNvPr id="6" name="Slide Number Placeholder 5">
            <a:extLst>
              <a:ext uri="{FF2B5EF4-FFF2-40B4-BE49-F238E27FC236}">
                <a16:creationId xmlns:a16="http://schemas.microsoft.com/office/drawing/2014/main" id="{46B18620-2106-8DD0-53A7-8C70229482F1}"/>
              </a:ext>
            </a:extLst>
          </p:cNvPr>
          <p:cNvSpPr>
            <a:spLocks noGrp="1"/>
          </p:cNvSpPr>
          <p:nvPr>
            <p:ph type="sldNum" sz="quarter" idx="12"/>
          </p:nvPr>
        </p:nvSpPr>
        <p:spPr/>
        <p:txBody>
          <a:bodyPr/>
          <a:lstStyle/>
          <a:p>
            <a:pPr marL="0" marR="0" lvl="0" indent="0" algn="r" defTabSz="609585" rtl="0" eaLnBrk="1" fontAlgn="auto" latinLnBrk="0" hangingPunct="1">
              <a:lnSpc>
                <a:spcPct val="100000"/>
              </a:lnSpc>
              <a:spcBef>
                <a:spcPts val="0"/>
              </a:spcBef>
              <a:spcAft>
                <a:spcPts val="0"/>
              </a:spcAft>
              <a:buClrTx/>
              <a:buSzTx/>
              <a:buFontTx/>
              <a:buNone/>
              <a:tabLst/>
              <a:defRPr/>
            </a:pPr>
            <a:fld id="{10A01DC5-1685-4615-8240-15192985C6A2}" type="slidenum">
              <a:rPr kumimoji="0" lang="en-AU" sz="1200" b="0" i="0" u="none" strike="noStrike" kern="1200" cap="none" spc="0" normalizeH="0" baseline="0" noProof="0" smtClean="0">
                <a:ln>
                  <a:noFill/>
                </a:ln>
                <a:solidFill>
                  <a:srgbClr val="22272B"/>
                </a:solidFill>
                <a:effectLst/>
                <a:uLnTx/>
                <a:uFillTx/>
                <a:latin typeface="Public Sans Light"/>
                <a:ea typeface="+mn-ea"/>
                <a:cs typeface="+mn-cs"/>
              </a:rPr>
              <a:pPr marL="0" marR="0" lvl="0" indent="0" algn="r" defTabSz="609585" rtl="0" eaLnBrk="1" fontAlgn="auto" latinLnBrk="0" hangingPunct="1">
                <a:lnSpc>
                  <a:spcPct val="100000"/>
                </a:lnSpc>
                <a:spcBef>
                  <a:spcPts val="0"/>
                </a:spcBef>
                <a:spcAft>
                  <a:spcPts val="0"/>
                </a:spcAft>
                <a:buClrTx/>
                <a:buSzTx/>
                <a:buFontTx/>
                <a:buNone/>
                <a:tabLst/>
                <a:defRPr/>
              </a:pPr>
              <a:t>22</a:t>
            </a:fld>
            <a:endParaRPr kumimoji="0" lang="en-AU" sz="1200" b="0" i="0" u="none" strike="noStrike" kern="1200" cap="none" spc="0" normalizeH="0" baseline="0" noProof="0">
              <a:ln>
                <a:noFill/>
              </a:ln>
              <a:solidFill>
                <a:srgbClr val="22272B"/>
              </a:solidFill>
              <a:effectLst/>
              <a:uLnTx/>
              <a:uFillTx/>
              <a:latin typeface="Public Sans Light"/>
              <a:ea typeface="+mn-ea"/>
              <a:cs typeface="+mn-cs"/>
            </a:endParaRPr>
          </a:p>
        </p:txBody>
      </p:sp>
      <p:graphicFrame>
        <p:nvGraphicFramePr>
          <p:cNvPr id="10" name="Table 9">
            <a:extLst>
              <a:ext uri="{FF2B5EF4-FFF2-40B4-BE49-F238E27FC236}">
                <a16:creationId xmlns:a16="http://schemas.microsoft.com/office/drawing/2014/main" id="{A291DBA3-1618-5653-F753-02A2E03CD98D}"/>
              </a:ext>
            </a:extLst>
          </p:cNvPr>
          <p:cNvGraphicFramePr>
            <a:graphicFrameLocks noGrp="1"/>
          </p:cNvGraphicFramePr>
          <p:nvPr/>
        </p:nvGraphicFramePr>
        <p:xfrm>
          <a:off x="360000" y="2027516"/>
          <a:ext cx="11568661" cy="3544609"/>
        </p:xfrm>
        <a:graphic>
          <a:graphicData uri="http://schemas.openxmlformats.org/drawingml/2006/table">
            <a:tbl>
              <a:tblPr firstRow="1" bandRow="1">
                <a:tableStyleId>{5C22544A-7EE6-4342-B048-85BDC9FD1C3A}</a:tableStyleId>
              </a:tblPr>
              <a:tblGrid>
                <a:gridCol w="5736000">
                  <a:extLst>
                    <a:ext uri="{9D8B030D-6E8A-4147-A177-3AD203B41FA5}">
                      <a16:colId xmlns:a16="http://schemas.microsoft.com/office/drawing/2014/main" val="3904827004"/>
                    </a:ext>
                  </a:extLst>
                </a:gridCol>
                <a:gridCol w="5832661">
                  <a:extLst>
                    <a:ext uri="{9D8B030D-6E8A-4147-A177-3AD203B41FA5}">
                      <a16:colId xmlns:a16="http://schemas.microsoft.com/office/drawing/2014/main" val="3245322699"/>
                    </a:ext>
                  </a:extLst>
                </a:gridCol>
              </a:tblGrid>
              <a:tr h="3544609">
                <a:tc>
                  <a:txBody>
                    <a:bodyPr/>
                    <a:lstStyle/>
                    <a:p>
                      <a:pPr marL="266700" lvl="0" indent="-266700" algn="l">
                        <a:spcAft>
                          <a:spcPts val="300"/>
                        </a:spcAft>
                        <a:buClr>
                          <a:srgbClr val="00B050"/>
                        </a:buClr>
                        <a:buFont typeface="Wingdings" panose="05000000000000000000" pitchFamily="2" charset="2"/>
                        <a:buChar char="þ"/>
                      </a:pPr>
                      <a:r>
                        <a:rPr lang="en-AU" sz="1200" b="1" i="0" u="none" strike="noStrike" noProof="0">
                          <a:solidFill>
                            <a:schemeClr val="tx1"/>
                          </a:solidFill>
                          <a:latin typeface="Public Sans Light"/>
                        </a:rPr>
                        <a:t>Waste Management</a:t>
                      </a:r>
                    </a:p>
                    <a:p>
                      <a:pPr marL="536575" marR="0" lvl="0" indent="-177800" algn="l" defTabSz="914377" rtl="0" eaLnBrk="1" fontAlgn="auto" latinLnBrk="0" hangingPunct="1">
                        <a:lnSpc>
                          <a:spcPct val="100000"/>
                        </a:lnSpc>
                        <a:spcBef>
                          <a:spcPts val="300"/>
                        </a:spcBef>
                        <a:spcAft>
                          <a:spcPts val="300"/>
                        </a:spcAft>
                        <a:buClr>
                          <a:srgbClr val="00B050"/>
                        </a:buClr>
                        <a:buSzTx/>
                        <a:buFont typeface="Wingdings,Sans-Serif" panose="05020102010507070707" pitchFamily="18" charset="2"/>
                        <a:buChar char="§"/>
                        <a:tabLst/>
                        <a:defRPr/>
                      </a:pPr>
                      <a:r>
                        <a:rPr kumimoji="0" lang="en-AU" sz="1100" b="0" i="0" u="none" strike="noStrike" kern="1200" cap="none" spc="0" normalizeH="0" baseline="0" noProof="0">
                          <a:ln>
                            <a:noFill/>
                          </a:ln>
                          <a:solidFill>
                            <a:srgbClr val="22272B"/>
                          </a:solidFill>
                          <a:effectLst/>
                          <a:uLnTx/>
                          <a:uFillTx/>
                          <a:latin typeface="+mn-lt"/>
                          <a:ea typeface="+mn-ea"/>
                          <a:cs typeface="+mn-cs"/>
                        </a:rPr>
                        <a:t>Waste collection from wards, departments, executive and administrative offices, public and community/communal spaces.</a:t>
                      </a:r>
                      <a:endParaRPr kumimoji="0" lang="en-US" sz="1100" b="1" i="0" u="none" strike="noStrike" kern="1200" cap="none" spc="0" normalizeH="0" baseline="0" noProof="0">
                        <a:ln>
                          <a:noFill/>
                        </a:ln>
                        <a:solidFill>
                          <a:srgbClr val="FFFFFF"/>
                        </a:solidFill>
                        <a:effectLst/>
                        <a:uLnTx/>
                        <a:uFillTx/>
                        <a:latin typeface="+mn-lt"/>
                        <a:ea typeface="+mn-ea"/>
                        <a:cs typeface="+mn-cs"/>
                      </a:endParaRPr>
                    </a:p>
                    <a:p>
                      <a:pPr marL="536575" marR="0" lvl="0" indent="-177800" algn="l" defTabSz="914377" rtl="0" eaLnBrk="1" fontAlgn="auto" latinLnBrk="0" hangingPunct="1">
                        <a:lnSpc>
                          <a:spcPct val="100000"/>
                        </a:lnSpc>
                        <a:spcBef>
                          <a:spcPts val="300"/>
                        </a:spcBef>
                        <a:spcAft>
                          <a:spcPts val="300"/>
                        </a:spcAft>
                        <a:buClr>
                          <a:srgbClr val="00B050"/>
                        </a:buClr>
                        <a:buSzTx/>
                        <a:buFont typeface="Wingdings,Sans-Serif" panose="05020102010507070707" pitchFamily="18" charset="2"/>
                        <a:buChar char="§"/>
                        <a:tabLst/>
                        <a:defRPr/>
                      </a:pPr>
                      <a:r>
                        <a:rPr kumimoji="0" lang="en-AU" sz="1100" b="0" i="0" u="none" strike="noStrike" kern="1200" cap="none" spc="0" normalizeH="0" baseline="0" noProof="0">
                          <a:ln>
                            <a:noFill/>
                          </a:ln>
                          <a:solidFill>
                            <a:srgbClr val="22272B"/>
                          </a:solidFill>
                          <a:effectLst/>
                          <a:uLnTx/>
                          <a:uFillTx/>
                          <a:latin typeface="+mn-lt"/>
                          <a:ea typeface="+mn-ea"/>
                          <a:cs typeface="+mn-cs"/>
                        </a:rPr>
                        <a:t>Operational interface with external waste providers.</a:t>
                      </a:r>
                      <a:endParaRPr kumimoji="0" lang="en-US" sz="1100" b="1" i="0" u="none" strike="noStrike" kern="1200" cap="none" spc="0" normalizeH="0" baseline="0" noProof="0">
                        <a:ln>
                          <a:noFill/>
                        </a:ln>
                        <a:solidFill>
                          <a:srgbClr val="FFFFFF"/>
                        </a:solidFill>
                        <a:effectLst/>
                        <a:uLnTx/>
                        <a:uFillTx/>
                        <a:latin typeface="+mn-lt"/>
                        <a:ea typeface="+mn-ea"/>
                        <a:cs typeface="+mn-cs"/>
                      </a:endParaRPr>
                    </a:p>
                    <a:p>
                      <a:pPr marL="536575" marR="0" lvl="0" indent="-177800" algn="l" defTabSz="914377" rtl="0" eaLnBrk="1" fontAlgn="auto" latinLnBrk="0" hangingPunct="1">
                        <a:lnSpc>
                          <a:spcPct val="100000"/>
                        </a:lnSpc>
                        <a:spcBef>
                          <a:spcPts val="300"/>
                        </a:spcBef>
                        <a:spcAft>
                          <a:spcPts val="300"/>
                        </a:spcAft>
                        <a:buClr>
                          <a:srgbClr val="00B050"/>
                        </a:buClr>
                        <a:buSzTx/>
                        <a:buFont typeface="Wingdings,Sans-Serif" panose="05020102010507070707" pitchFamily="18" charset="2"/>
                        <a:buChar char="§"/>
                        <a:tabLst/>
                        <a:defRPr/>
                      </a:pPr>
                      <a:r>
                        <a:rPr kumimoji="0" lang="en-AU" sz="1100" b="0" i="0" u="none" strike="noStrike" kern="1200" cap="none" spc="0" normalizeH="0" baseline="0" noProof="0">
                          <a:ln>
                            <a:noFill/>
                          </a:ln>
                          <a:solidFill>
                            <a:srgbClr val="22272B"/>
                          </a:solidFill>
                          <a:effectLst/>
                          <a:uLnTx/>
                          <a:uFillTx/>
                          <a:latin typeface="+mn-lt"/>
                          <a:ea typeface="+mn-ea"/>
                          <a:cs typeface="+mn-cs"/>
                        </a:rPr>
                        <a:t>Waste collection from satellite buildings, including waste collection in café dining areas.</a:t>
                      </a:r>
                      <a:endParaRPr kumimoji="0" lang="en-US" sz="1100" b="1" i="0" u="none" strike="noStrike" kern="1200" cap="none" spc="0" normalizeH="0" baseline="0" noProof="0">
                        <a:ln>
                          <a:noFill/>
                        </a:ln>
                        <a:solidFill>
                          <a:srgbClr val="FFFFFF"/>
                        </a:solidFill>
                        <a:effectLst/>
                        <a:uLnTx/>
                        <a:uFillTx/>
                        <a:latin typeface="+mn-lt"/>
                        <a:ea typeface="+mn-ea"/>
                        <a:cs typeface="+mn-cs"/>
                      </a:endParaRPr>
                    </a:p>
                    <a:p>
                      <a:pPr marL="536575" marR="0" lvl="0" indent="-177800" algn="l" defTabSz="914377" rtl="0" eaLnBrk="1" fontAlgn="auto" latinLnBrk="0" hangingPunct="1">
                        <a:lnSpc>
                          <a:spcPct val="100000"/>
                        </a:lnSpc>
                        <a:spcBef>
                          <a:spcPts val="300"/>
                        </a:spcBef>
                        <a:spcAft>
                          <a:spcPts val="300"/>
                        </a:spcAft>
                        <a:buClr>
                          <a:srgbClr val="00B050"/>
                        </a:buClr>
                        <a:buSzTx/>
                        <a:buFont typeface="Wingdings,Sans-Serif" panose="05020102010507070707" pitchFamily="18" charset="2"/>
                        <a:buChar char="§"/>
                        <a:tabLst/>
                        <a:defRPr/>
                      </a:pPr>
                      <a:r>
                        <a:rPr kumimoji="0" lang="en-AU" sz="1100" b="0" i="0" u="none" strike="noStrike" kern="1200" cap="none" spc="0" normalizeH="0" baseline="0" noProof="0">
                          <a:ln>
                            <a:noFill/>
                          </a:ln>
                          <a:solidFill>
                            <a:srgbClr val="22272B"/>
                          </a:solidFill>
                          <a:effectLst/>
                          <a:uLnTx/>
                          <a:uFillTx/>
                          <a:latin typeface="+mn-lt"/>
                          <a:ea typeface="+mn-ea"/>
                          <a:cs typeface="+mn-cs"/>
                        </a:rPr>
                        <a:t>Waste collection from main entrances</a:t>
                      </a:r>
                      <a:endParaRPr kumimoji="0" lang="en-US" sz="1100" b="1" i="0" u="none" strike="noStrike" kern="1200" cap="none" spc="0" normalizeH="0" baseline="0" noProof="0">
                        <a:ln>
                          <a:noFill/>
                        </a:ln>
                        <a:solidFill>
                          <a:srgbClr val="FFFFFF"/>
                        </a:solidFill>
                        <a:effectLst/>
                        <a:uLnTx/>
                        <a:uFillTx/>
                        <a:latin typeface="+mn-lt"/>
                        <a:ea typeface="+mn-ea"/>
                        <a:cs typeface="+mn-cs"/>
                      </a:endParaRPr>
                    </a:p>
                    <a:p>
                      <a:pPr marL="536575" marR="0" lvl="0" indent="-177800" algn="l" defTabSz="914377" rtl="0" eaLnBrk="1" fontAlgn="auto" latinLnBrk="0" hangingPunct="1">
                        <a:lnSpc>
                          <a:spcPct val="100000"/>
                        </a:lnSpc>
                        <a:spcBef>
                          <a:spcPts val="300"/>
                        </a:spcBef>
                        <a:spcAft>
                          <a:spcPts val="300"/>
                        </a:spcAft>
                        <a:buClr>
                          <a:srgbClr val="00B050"/>
                        </a:buClr>
                        <a:buSzTx/>
                        <a:buFont typeface="Wingdings,Sans-Serif" panose="05020102010507070707" pitchFamily="18" charset="2"/>
                        <a:buChar char="§"/>
                        <a:tabLst/>
                        <a:defRPr/>
                      </a:pPr>
                      <a:r>
                        <a:rPr kumimoji="0" lang="en-AU" sz="1100" b="0" i="0" u="none" strike="noStrike" kern="1200" cap="none" spc="0" normalizeH="0" baseline="0" noProof="0">
                          <a:ln>
                            <a:noFill/>
                          </a:ln>
                          <a:solidFill>
                            <a:srgbClr val="22272B"/>
                          </a:solidFill>
                          <a:effectLst/>
                          <a:uLnTx/>
                          <a:uFillTx/>
                          <a:latin typeface="+mn-lt"/>
                          <a:ea typeface="+mn-ea"/>
                          <a:cs typeface="+mn-cs"/>
                        </a:rPr>
                        <a:t>Sharps bin collections and replacement </a:t>
                      </a:r>
                      <a:endParaRPr kumimoji="0" lang="en-US" sz="1100" b="1" i="0" u="none" strike="noStrike" kern="1200" cap="none" spc="0" normalizeH="0" baseline="0" noProof="0">
                        <a:ln>
                          <a:noFill/>
                        </a:ln>
                        <a:solidFill>
                          <a:srgbClr val="FFFFFF"/>
                        </a:solidFill>
                        <a:effectLst/>
                        <a:uLnTx/>
                        <a:uFillTx/>
                        <a:latin typeface="+mn-lt"/>
                        <a:ea typeface="+mn-ea"/>
                        <a:cs typeface="+mn-cs"/>
                      </a:endParaRPr>
                    </a:p>
                    <a:p>
                      <a:pPr marL="536575" marR="0" lvl="0" indent="-177800" algn="l" defTabSz="914377" rtl="0" eaLnBrk="1" fontAlgn="auto" latinLnBrk="0" hangingPunct="1">
                        <a:lnSpc>
                          <a:spcPct val="100000"/>
                        </a:lnSpc>
                        <a:spcBef>
                          <a:spcPts val="300"/>
                        </a:spcBef>
                        <a:spcAft>
                          <a:spcPts val="600"/>
                        </a:spcAft>
                        <a:buClr>
                          <a:srgbClr val="00B050"/>
                        </a:buClr>
                        <a:buSzTx/>
                        <a:buFont typeface="Wingdings,Sans-Serif" panose="05020102010507070707" pitchFamily="18" charset="2"/>
                        <a:buChar char="§"/>
                        <a:tabLst/>
                        <a:defRPr/>
                      </a:pPr>
                      <a:r>
                        <a:rPr kumimoji="0" lang="en-AU" sz="1100" b="0" i="0" u="none" strike="noStrike" kern="1200" cap="none" spc="0" normalizeH="0" baseline="0" noProof="0">
                          <a:ln>
                            <a:noFill/>
                          </a:ln>
                          <a:solidFill>
                            <a:srgbClr val="22272B"/>
                          </a:solidFill>
                          <a:effectLst/>
                          <a:uLnTx/>
                          <a:uFillTx/>
                          <a:latin typeface="+mn-lt"/>
                          <a:ea typeface="+mn-ea"/>
                          <a:cs typeface="+mn-cs"/>
                        </a:rPr>
                        <a:t>Coordination of external sanitary bin contractor</a:t>
                      </a:r>
                      <a:endParaRPr kumimoji="0" lang="en-AU" sz="1800" b="1" i="0" u="none" strike="noStrike" kern="1200" cap="none" spc="0" normalizeH="0" baseline="0" noProof="0">
                        <a:ln>
                          <a:noFill/>
                        </a:ln>
                        <a:solidFill>
                          <a:srgbClr val="FFFFFF"/>
                        </a:solidFill>
                        <a:effectLst/>
                        <a:uLnTx/>
                        <a:uFillTx/>
                        <a:latin typeface="+mn-lt"/>
                        <a:ea typeface="+mn-ea"/>
                        <a:cs typeface="+mn-cs"/>
                      </a:endParaRPr>
                    </a:p>
                    <a:p>
                      <a:pPr marL="447675" lvl="0" indent="-180975" algn="l">
                        <a:spcAft>
                          <a:spcPts val="300"/>
                        </a:spcAft>
                        <a:buClr>
                          <a:srgbClr val="00B050"/>
                        </a:buClr>
                        <a:buFont typeface="Wingdings" panose="05000000000000000000" pitchFamily="2" charset="2"/>
                        <a:buChar char="§"/>
                      </a:pPr>
                      <a:endParaRPr lang="en-US" sz="1100" b="0" i="0" u="none" strike="noStrike" noProof="0">
                        <a:solidFill>
                          <a:srgbClr val="22272B"/>
                        </a:solidFill>
                      </a:endParaRPr>
                    </a:p>
                    <a:p>
                      <a:pPr marL="447675" lvl="0" indent="-180975" algn="l">
                        <a:spcAft>
                          <a:spcPts val="300"/>
                        </a:spcAft>
                        <a:buClr>
                          <a:srgbClr val="00B050"/>
                        </a:buClr>
                        <a:buFont typeface="Wingdings" panose="05000000000000000000" pitchFamily="2" charset="2"/>
                        <a:buChar char="§"/>
                      </a:pPr>
                      <a:endParaRPr lang="en-US" sz="1100" b="0" i="0" u="none" strike="noStrike" noProof="0">
                        <a:solidFill>
                          <a:srgbClr val="22272B"/>
                        </a:solidFill>
                        <a:latin typeface="Public Sans Light"/>
                      </a:endParaRPr>
                    </a:p>
                    <a:p>
                      <a:pPr marL="266700" lvl="0" indent="0" algn="l">
                        <a:spcAft>
                          <a:spcPts val="300"/>
                        </a:spcAft>
                        <a:buClr>
                          <a:srgbClr val="00B050"/>
                        </a:buClr>
                        <a:buNone/>
                      </a:pPr>
                      <a:endParaRPr lang="en-US" sz="1100" b="0" i="0" u="none" strike="noStrike" noProof="0">
                        <a:solidFill>
                          <a:srgbClr val="22272B"/>
                        </a:solidFill>
                        <a:latin typeface="Public Sans Light"/>
                      </a:endParaRPr>
                    </a:p>
                    <a:p>
                      <a:pPr marL="447675" lvl="0" indent="-180975" algn="l">
                        <a:spcAft>
                          <a:spcPts val="300"/>
                        </a:spcAft>
                        <a:buClr>
                          <a:srgbClr val="00B050"/>
                        </a:buClr>
                        <a:buFont typeface="Wingdings" panose="05000000000000000000" pitchFamily="2" charset="2"/>
                        <a:buChar char="§"/>
                      </a:pPr>
                      <a:endParaRPr lang="en-AU" sz="1100" b="0" i="0" u="none" strike="noStrike" noProof="0">
                        <a:solidFill>
                          <a:schemeClr val="tx1"/>
                        </a:solidFill>
                        <a:latin typeface="Public Sans Light"/>
                      </a:endParaRPr>
                    </a:p>
                  </a:txBody>
                  <a:tcPr>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pPr marL="266700" marR="0" lvl="0" indent="-266700" algn="l" defTabSz="914377" rtl="0" eaLnBrk="1" fontAlgn="auto" latinLnBrk="0" hangingPunct="1">
                        <a:lnSpc>
                          <a:spcPct val="100000"/>
                        </a:lnSpc>
                        <a:spcBef>
                          <a:spcPts val="0"/>
                        </a:spcBef>
                        <a:spcAft>
                          <a:spcPts val="300"/>
                        </a:spcAft>
                        <a:buClr>
                          <a:srgbClr val="00B050"/>
                        </a:buClr>
                        <a:buSzTx/>
                        <a:buFont typeface="Wingdings" panose="05000000000000000000" pitchFamily="2" charset="2"/>
                        <a:buChar char="þ"/>
                        <a:tabLst/>
                        <a:defRPr/>
                      </a:pPr>
                      <a:r>
                        <a:rPr kumimoji="0" lang="en-AU" sz="1200" b="1" i="0" u="none" strike="noStrike" kern="1200" cap="none" spc="0" normalizeH="0" baseline="0" noProof="0">
                          <a:ln>
                            <a:noFill/>
                          </a:ln>
                          <a:solidFill>
                            <a:srgbClr val="22272B"/>
                          </a:solidFill>
                          <a:effectLst/>
                          <a:uLnTx/>
                          <a:uFillTx/>
                          <a:latin typeface="+mn-lt"/>
                          <a:ea typeface="+mn-ea"/>
                          <a:cs typeface="+mn-cs"/>
                        </a:rPr>
                        <a:t>General</a:t>
                      </a:r>
                    </a:p>
                    <a:p>
                      <a:pPr marL="266700" marR="0" lvl="0" indent="-180975" algn="l" defTabSz="914377" rtl="0" eaLnBrk="1" fontAlgn="auto" latinLnBrk="0" hangingPunct="1">
                        <a:lnSpc>
                          <a:spcPct val="100000"/>
                        </a:lnSpc>
                        <a:spcBef>
                          <a:spcPts val="300"/>
                        </a:spcBef>
                        <a:spcAft>
                          <a:spcPts val="300"/>
                        </a:spcAft>
                        <a:buClr>
                          <a:srgbClr val="00B050"/>
                        </a:buClr>
                        <a:buSzTx/>
                        <a:buFont typeface="Wingdings,Sans-Serif" panose="05020102010507070707" pitchFamily="18" charset="2"/>
                        <a:buChar char="§"/>
                        <a:tabLst/>
                        <a:defRPr/>
                      </a:pPr>
                      <a:r>
                        <a:rPr kumimoji="0" lang="en-AU" sz="1100" b="0" i="0" u="none" strike="noStrike" kern="1200" cap="none" spc="0" normalizeH="0" baseline="0" noProof="0" dirty="0">
                          <a:ln>
                            <a:noFill/>
                          </a:ln>
                          <a:solidFill>
                            <a:srgbClr val="22272B"/>
                          </a:solidFill>
                          <a:effectLst/>
                          <a:uLnTx/>
                          <a:uFillTx/>
                          <a:latin typeface="+mn-lt"/>
                          <a:ea typeface="+mn-ea"/>
                          <a:cs typeface="+mn-cs"/>
                        </a:rPr>
                        <a:t>HealthShare will maintain the use of AFM (engineering repair requests)</a:t>
                      </a:r>
                      <a:endParaRPr kumimoji="0" lang="en-AU" sz="1100" b="1" i="0" u="none" strike="noStrike" kern="1200" cap="none" spc="0" normalizeH="0" baseline="0" noProof="0" dirty="0">
                        <a:ln>
                          <a:noFill/>
                        </a:ln>
                        <a:solidFill>
                          <a:srgbClr val="FFFFFF"/>
                        </a:solidFill>
                        <a:effectLst/>
                        <a:uLnTx/>
                        <a:uFillTx/>
                        <a:latin typeface="+mn-lt"/>
                        <a:ea typeface="+mn-ea"/>
                        <a:cs typeface="+mn-cs"/>
                      </a:endParaRPr>
                    </a:p>
                    <a:p>
                      <a:pPr marL="266700" marR="0" lvl="0" indent="-180975" algn="l" defTabSz="914377" rtl="0" eaLnBrk="1" fontAlgn="auto" latinLnBrk="0" hangingPunct="1">
                        <a:lnSpc>
                          <a:spcPct val="100000"/>
                        </a:lnSpc>
                        <a:spcBef>
                          <a:spcPts val="300"/>
                        </a:spcBef>
                        <a:spcAft>
                          <a:spcPts val="300"/>
                        </a:spcAft>
                        <a:buClr>
                          <a:srgbClr val="00B050"/>
                        </a:buClr>
                        <a:buSzTx/>
                        <a:buFont typeface="Wingdings,Sans-Serif" panose="05020102010507070707" pitchFamily="18" charset="2"/>
                        <a:buChar char="§"/>
                        <a:tabLst/>
                        <a:defRPr/>
                      </a:pPr>
                      <a:r>
                        <a:rPr kumimoji="0" lang="en-AU" sz="1100" b="0" i="0" u="none" strike="noStrike" kern="1200" cap="none" spc="0" normalizeH="0" baseline="0" noProof="0">
                          <a:ln>
                            <a:noFill/>
                          </a:ln>
                          <a:solidFill>
                            <a:srgbClr val="22272B"/>
                          </a:solidFill>
                          <a:effectLst/>
                          <a:uLnTx/>
                          <a:uFillTx/>
                          <a:latin typeface="+mn-lt"/>
                          <a:ea typeface="+mn-ea"/>
                          <a:cs typeface="+mn-cs"/>
                        </a:rPr>
                        <a:t>QARS currently holds the Environmental Cleaning Audits – this will be ongoing until a review after transition. </a:t>
                      </a:r>
                    </a:p>
                    <a:p>
                      <a:pPr marL="271145" marR="0" lvl="0" indent="-180975" algn="l" defTabSz="914377" rtl="0" eaLnBrk="1" fontAlgn="auto" latinLnBrk="0" hangingPunct="1">
                        <a:lnSpc>
                          <a:spcPct val="100000"/>
                        </a:lnSpc>
                        <a:spcBef>
                          <a:spcPts val="300"/>
                        </a:spcBef>
                        <a:spcAft>
                          <a:spcPts val="300"/>
                        </a:spcAft>
                        <a:buClr>
                          <a:srgbClr val="00B050"/>
                        </a:buClr>
                        <a:buSzTx/>
                        <a:buFont typeface="Wingdings" panose="05000000000000000000" pitchFamily="2" charset="2"/>
                        <a:buChar char="§"/>
                        <a:tabLst/>
                        <a:defRPr/>
                      </a:pPr>
                      <a:r>
                        <a:rPr kumimoji="0" lang="en-AU" sz="1100" b="0" i="0" u="none" strike="noStrike" kern="1200" cap="none" spc="0" normalizeH="0" baseline="0" noProof="0" dirty="0">
                          <a:ln>
                            <a:noFill/>
                          </a:ln>
                          <a:solidFill>
                            <a:srgbClr val="22272B"/>
                          </a:solidFill>
                          <a:effectLst/>
                          <a:uLnTx/>
                          <a:uFillTx/>
                          <a:latin typeface="+mn-lt"/>
                          <a:ea typeface="+mn-ea"/>
                          <a:cs typeface="+mn-cs"/>
                        </a:rPr>
                        <a:t>Pest services provided by external contractors, but co-ordinated by cleaning services including maintaining Pest register.</a:t>
                      </a:r>
                    </a:p>
                    <a:p>
                      <a:pPr marL="271145" marR="0" lvl="0" indent="-180975" algn="l" defTabSz="914377" rtl="0" eaLnBrk="1" fontAlgn="auto" latinLnBrk="0" hangingPunct="1">
                        <a:lnSpc>
                          <a:spcPct val="100000"/>
                        </a:lnSpc>
                        <a:spcBef>
                          <a:spcPts val="300"/>
                        </a:spcBef>
                        <a:spcAft>
                          <a:spcPts val="300"/>
                        </a:spcAft>
                        <a:buClr>
                          <a:srgbClr val="00B050"/>
                        </a:buClr>
                        <a:buSzTx/>
                        <a:buFont typeface="Wingdings" panose="05000000000000000000" pitchFamily="2" charset="2"/>
                        <a:buChar char="§"/>
                        <a:tabLst/>
                        <a:defRPr/>
                      </a:pPr>
                      <a:r>
                        <a:rPr kumimoji="0" lang="en-AU" sz="1100" b="0" i="0" u="none" strike="noStrike" kern="1200" cap="none" spc="0" normalizeH="0" baseline="0" noProof="0">
                          <a:ln>
                            <a:noFill/>
                          </a:ln>
                          <a:solidFill>
                            <a:srgbClr val="22272B"/>
                          </a:solidFill>
                          <a:effectLst/>
                          <a:uLnTx/>
                          <a:uFillTx/>
                          <a:latin typeface="+mn-lt"/>
                          <a:ea typeface="+mn-ea"/>
                          <a:cs typeface="+mn-cs"/>
                        </a:rPr>
                        <a:t>Purchase and replenishment of all associated cleaning supplies and area consumables as current practice through WINC</a:t>
                      </a:r>
                    </a:p>
                    <a:p>
                      <a:pPr marL="266700" marR="0" lvl="0" indent="-180975" algn="l" defTabSz="914377" rtl="0" eaLnBrk="1" fontAlgn="auto" latinLnBrk="0" hangingPunct="1">
                        <a:lnSpc>
                          <a:spcPct val="100000"/>
                        </a:lnSpc>
                        <a:spcBef>
                          <a:spcPts val="0"/>
                        </a:spcBef>
                        <a:spcAft>
                          <a:spcPts val="300"/>
                        </a:spcAft>
                        <a:buClr>
                          <a:srgbClr val="00B050"/>
                        </a:buClr>
                        <a:buSzTx/>
                        <a:buFont typeface="Wingdings,Sans-Serif" panose="05020102010507070707" pitchFamily="18" charset="2"/>
                        <a:buChar char="§"/>
                        <a:tabLst/>
                        <a:defRPr/>
                      </a:pPr>
                      <a:endParaRPr kumimoji="0" lang="en-AU" sz="1100" b="0" i="0" u="none" strike="noStrike" kern="1200" cap="none" spc="0" normalizeH="0" baseline="0" noProof="0">
                        <a:ln>
                          <a:noFill/>
                        </a:ln>
                        <a:solidFill>
                          <a:srgbClr val="22272B"/>
                        </a:solidFill>
                        <a:effectLst/>
                        <a:uLnTx/>
                        <a:uFillTx/>
                        <a:latin typeface="+mn-lt"/>
                        <a:ea typeface="+mn-ea"/>
                        <a:cs typeface="+mn-cs"/>
                      </a:endParaRPr>
                    </a:p>
                    <a:p>
                      <a:pPr marL="0" lvl="0" indent="0">
                        <a:spcAft>
                          <a:spcPts val="900"/>
                        </a:spcAft>
                        <a:buClr>
                          <a:srgbClr val="00B050"/>
                        </a:buClr>
                        <a:buNone/>
                      </a:pPr>
                      <a:endParaRPr lang="en-AU" sz="1200" b="1" i="0" u="none" strike="noStrike" noProof="0">
                        <a:solidFill>
                          <a:schemeClr val="tx1"/>
                        </a:solidFill>
                        <a:latin typeface="Public Sans Light"/>
                      </a:endParaRPr>
                    </a:p>
                    <a:p>
                      <a:pPr marL="85725" marR="0" lvl="0" indent="0" algn="l" defTabSz="914377" rtl="0" eaLnBrk="1" fontAlgn="auto" latinLnBrk="0" hangingPunct="1">
                        <a:lnSpc>
                          <a:spcPct val="100000"/>
                        </a:lnSpc>
                        <a:spcBef>
                          <a:spcPts val="0"/>
                        </a:spcBef>
                        <a:spcAft>
                          <a:spcPts val="300"/>
                        </a:spcAft>
                        <a:buClr>
                          <a:srgbClr val="00B050"/>
                        </a:buClr>
                        <a:buSzTx/>
                        <a:buFont typeface="Wingdings,Sans-Serif" panose="05020102010507070707" pitchFamily="18" charset="2"/>
                        <a:buNone/>
                        <a:tabLst/>
                        <a:defRPr/>
                      </a:pPr>
                      <a:endParaRPr lang="en-AU" sz="1100" b="0" i="0" u="none" strike="noStrike" kern="1200" cap="none" spc="0" normalizeH="0" baseline="0" noProof="0">
                        <a:ln>
                          <a:noFill/>
                        </a:ln>
                        <a:solidFill>
                          <a:srgbClr val="22272B"/>
                        </a:solidFill>
                        <a:effectLst/>
                        <a:uLnTx/>
                        <a:uFillTx/>
                        <a:latin typeface="+mn-lt"/>
                        <a:ea typeface="+mn-ea"/>
                        <a:cs typeface="+mn-cs"/>
                      </a:endParaRPr>
                    </a:p>
                    <a:p>
                      <a:pPr marL="266700" marR="0" lvl="0" indent="-180975" algn="l">
                        <a:lnSpc>
                          <a:spcPct val="100000"/>
                        </a:lnSpc>
                        <a:spcBef>
                          <a:spcPts val="0"/>
                        </a:spcBef>
                        <a:spcAft>
                          <a:spcPts val="300"/>
                        </a:spcAft>
                        <a:buClr>
                          <a:srgbClr val="00B050"/>
                        </a:buClr>
                        <a:buSzTx/>
                        <a:buFont typeface="Wingdings,Sans-Serif" panose="05020102010507070707" pitchFamily="18" charset="2"/>
                        <a:buChar char="§"/>
                      </a:pPr>
                      <a:endParaRPr lang="en-AU" sz="1100" b="0" i="0" u="none" strike="noStrike" kern="1200" cap="none" spc="0" normalizeH="0" baseline="0" noProof="0">
                        <a:ln>
                          <a:noFill/>
                        </a:ln>
                        <a:solidFill>
                          <a:srgbClr val="22272B"/>
                        </a:solidFill>
                        <a:effectLst/>
                        <a:uLnTx/>
                        <a:uFillTx/>
                        <a:latin typeface="+mn-lt"/>
                        <a:ea typeface="+mn-ea"/>
                        <a:cs typeface="+mn-cs"/>
                      </a:endParaRPr>
                    </a:p>
                  </a:txBody>
                  <a:tcPr>
                    <a:lnL w="12700" cmpd="sng">
                      <a:noFill/>
                    </a:lnL>
                    <a:lnR w="12700" cmpd="sng">
                      <a:noFill/>
                    </a:lnR>
                    <a:lnT w="12700" cmpd="sng">
                      <a:noFill/>
                    </a:lnT>
                    <a:lnB w="381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2182367123"/>
                  </a:ext>
                </a:extLst>
              </a:tr>
            </a:tbl>
          </a:graphicData>
        </a:graphic>
      </p:graphicFrame>
      <p:sp>
        <p:nvSpPr>
          <p:cNvPr id="13" name="TextBox 12">
            <a:extLst>
              <a:ext uri="{FF2B5EF4-FFF2-40B4-BE49-F238E27FC236}">
                <a16:creationId xmlns:a16="http://schemas.microsoft.com/office/drawing/2014/main" id="{816E7709-FD81-693C-80F1-DC8A6AF876B3}"/>
              </a:ext>
            </a:extLst>
          </p:cNvPr>
          <p:cNvSpPr txBox="1"/>
          <p:nvPr/>
        </p:nvSpPr>
        <p:spPr>
          <a:xfrm>
            <a:off x="214110" y="1529832"/>
            <a:ext cx="10857785" cy="430887"/>
          </a:xfrm>
          <a:prstGeom prst="rect">
            <a:avLst/>
          </a:prstGeom>
          <a:noFill/>
        </p:spPr>
        <p:txBody>
          <a:bodyPr wrap="square" lIns="91440" tIns="45720" rIns="91440" bIns="45720" anchor="t">
            <a:spAutoFit/>
          </a:bodyPr>
          <a:lstStyle/>
          <a:p>
            <a:pPr marL="0" marR="0" lvl="0" indent="0" algn="l" defTabSz="609585" rtl="0" eaLnBrk="1" fontAlgn="auto" latinLnBrk="0" hangingPunct="1">
              <a:lnSpc>
                <a:spcPct val="100000"/>
              </a:lnSpc>
              <a:spcBef>
                <a:spcPts val="0"/>
              </a:spcBef>
              <a:spcAft>
                <a:spcPts val="0"/>
              </a:spcAft>
              <a:buClrTx/>
              <a:buSzTx/>
              <a:buFontTx/>
              <a:buNone/>
              <a:tabLst/>
              <a:defRPr/>
            </a:pPr>
            <a:r>
              <a:rPr kumimoji="0" lang="en-US" sz="2200" b="0" i="0" u="none" strike="noStrike" kern="1200" cap="none" spc="0" normalizeH="0" baseline="0" noProof="0">
                <a:ln>
                  <a:noFill/>
                </a:ln>
                <a:solidFill>
                  <a:srgbClr val="22272B"/>
                </a:solidFill>
                <a:effectLst/>
                <a:uLnTx/>
                <a:uFillTx/>
                <a:latin typeface="Public Sans"/>
                <a:ea typeface="+mn-ea"/>
                <a:cs typeface="+mn-cs"/>
              </a:rPr>
              <a:t>The following services are in scope for the transition: </a:t>
            </a:r>
            <a:endParaRPr kumimoji="0" lang="en-AU" sz="2200" b="0" i="0" u="none" strike="noStrike" kern="1200" cap="none" spc="0" normalizeH="0" baseline="0" noProof="0">
              <a:ln>
                <a:noFill/>
              </a:ln>
              <a:solidFill>
                <a:srgbClr val="22272B"/>
              </a:solidFill>
              <a:effectLst/>
              <a:uLnTx/>
              <a:uFillTx/>
              <a:latin typeface="Public Sans"/>
              <a:ea typeface="+mn-ea"/>
              <a:cs typeface="+mn-cs"/>
            </a:endParaRPr>
          </a:p>
        </p:txBody>
      </p:sp>
      <p:sp>
        <p:nvSpPr>
          <p:cNvPr id="2" name="TextBox 1">
            <a:extLst>
              <a:ext uri="{FF2B5EF4-FFF2-40B4-BE49-F238E27FC236}">
                <a16:creationId xmlns:a16="http://schemas.microsoft.com/office/drawing/2014/main" id="{C132BB65-B6E4-8B65-DDF4-E3F533C0202C}"/>
              </a:ext>
            </a:extLst>
          </p:cNvPr>
          <p:cNvSpPr txBox="1"/>
          <p:nvPr/>
        </p:nvSpPr>
        <p:spPr>
          <a:xfrm rot="19752165">
            <a:off x="1974298" y="3104692"/>
            <a:ext cx="5213268" cy="1015663"/>
          </a:xfrm>
          <a:prstGeom prst="rect">
            <a:avLst/>
          </a:prstGeom>
          <a:noFill/>
        </p:spPr>
        <p:txBody>
          <a:bodyPr wrap="square" rtlCol="0">
            <a:spAutoFit/>
          </a:bodyPr>
          <a:lstStyle/>
          <a:p>
            <a:pPr algn="ctr"/>
            <a:r>
              <a:rPr lang="en-AU" sz="6000" dirty="0">
                <a:solidFill>
                  <a:schemeClr val="bg2">
                    <a:lumMod val="50000"/>
                    <a:lumOff val="50000"/>
                    <a:alpha val="39000"/>
                  </a:schemeClr>
                </a:solidFill>
              </a:rPr>
              <a:t>DRAFT</a:t>
            </a:r>
          </a:p>
        </p:txBody>
      </p:sp>
    </p:spTree>
    <p:extLst>
      <p:ext uri="{BB962C8B-B14F-4D97-AF65-F5344CB8AC3E}">
        <p14:creationId xmlns:p14="http://schemas.microsoft.com/office/powerpoint/2010/main" val="199449273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641714C-33E0-2065-18D8-E0FEC189F1B8}"/>
            </a:ext>
          </a:extLst>
        </p:cNvPr>
        <p:cNvGrpSpPr/>
        <p:nvPr/>
      </p:nvGrpSpPr>
      <p:grpSpPr>
        <a:xfrm>
          <a:off x="0" y="0"/>
          <a:ext cx="0" cy="0"/>
          <a:chOff x="0" y="0"/>
          <a:chExt cx="0" cy="0"/>
        </a:xfrm>
      </p:grpSpPr>
      <p:sp>
        <p:nvSpPr>
          <p:cNvPr id="9" name="Title 8">
            <a:extLst>
              <a:ext uri="{FF2B5EF4-FFF2-40B4-BE49-F238E27FC236}">
                <a16:creationId xmlns:a16="http://schemas.microsoft.com/office/drawing/2014/main" id="{20AA4A65-1B7F-398D-34FA-C0007B2A6771}"/>
              </a:ext>
            </a:extLst>
          </p:cNvPr>
          <p:cNvSpPr>
            <a:spLocks noGrp="1"/>
          </p:cNvSpPr>
          <p:nvPr>
            <p:ph type="title"/>
          </p:nvPr>
        </p:nvSpPr>
        <p:spPr>
          <a:xfrm>
            <a:off x="236432" y="383683"/>
            <a:ext cx="10855964" cy="1009652"/>
          </a:xfrm>
        </p:spPr>
        <p:txBody>
          <a:bodyPr/>
          <a:lstStyle/>
          <a:p>
            <a:r>
              <a:rPr lang="en-AU">
                <a:latin typeface="+mj-lt"/>
              </a:rPr>
              <a:t>Out of scope services – </a:t>
            </a:r>
            <a:r>
              <a:rPr lang="en-AU" sz="2800">
                <a:latin typeface="+mj-lt"/>
              </a:rPr>
              <a:t>Port Macquarie Community Health </a:t>
            </a:r>
          </a:p>
        </p:txBody>
      </p:sp>
      <p:sp>
        <p:nvSpPr>
          <p:cNvPr id="5" name="Footer Placeholder 4">
            <a:extLst>
              <a:ext uri="{FF2B5EF4-FFF2-40B4-BE49-F238E27FC236}">
                <a16:creationId xmlns:a16="http://schemas.microsoft.com/office/drawing/2014/main" id="{66257957-C19B-77FD-C0DC-E5C481C2FAEB}"/>
              </a:ext>
            </a:extLst>
          </p:cNvPr>
          <p:cNvSpPr>
            <a:spLocks noGrp="1"/>
          </p:cNvSpPr>
          <p:nvPr>
            <p:ph type="ftr" sz="quarter" idx="11"/>
          </p:nvPr>
        </p:nvSpPr>
        <p:spPr/>
        <p:txBody>
          <a:bodyPr/>
          <a:lstStyle/>
          <a:p>
            <a:pPr marL="0" marR="0" lvl="0" indent="0" algn="l" defTabSz="609585"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22272B"/>
                </a:solidFill>
                <a:effectLst/>
                <a:uLnTx/>
                <a:uFillTx/>
                <a:latin typeface="Public Sans SemiBold" pitchFamily="2" charset="0"/>
                <a:ea typeface="+mn-ea"/>
                <a:cs typeface="+mn-cs"/>
              </a:rPr>
              <a:t>HealthShare NSW</a:t>
            </a:r>
            <a:endParaRPr kumimoji="0" lang="en-AU" sz="1400" b="0" i="0" u="none" strike="noStrike" kern="1200" cap="none" spc="0" normalizeH="0" baseline="0" noProof="0">
              <a:ln>
                <a:noFill/>
              </a:ln>
              <a:solidFill>
                <a:srgbClr val="22272B"/>
              </a:solidFill>
              <a:effectLst/>
              <a:uLnTx/>
              <a:uFillTx/>
              <a:latin typeface="Public Sans SemiBold" pitchFamily="2" charset="0"/>
              <a:ea typeface="+mn-ea"/>
              <a:cs typeface="+mn-cs"/>
            </a:endParaRPr>
          </a:p>
        </p:txBody>
      </p:sp>
      <p:sp>
        <p:nvSpPr>
          <p:cNvPr id="6" name="Slide Number Placeholder 5">
            <a:extLst>
              <a:ext uri="{FF2B5EF4-FFF2-40B4-BE49-F238E27FC236}">
                <a16:creationId xmlns:a16="http://schemas.microsoft.com/office/drawing/2014/main" id="{32D56AEE-EA15-23F4-24B1-02FD56DA18C6}"/>
              </a:ext>
            </a:extLst>
          </p:cNvPr>
          <p:cNvSpPr>
            <a:spLocks noGrp="1"/>
          </p:cNvSpPr>
          <p:nvPr>
            <p:ph type="sldNum" sz="quarter" idx="12"/>
          </p:nvPr>
        </p:nvSpPr>
        <p:spPr/>
        <p:txBody>
          <a:bodyPr/>
          <a:lstStyle/>
          <a:p>
            <a:pPr marL="0" marR="0" lvl="0" indent="0" algn="r" defTabSz="609585" rtl="0" eaLnBrk="1" fontAlgn="auto" latinLnBrk="0" hangingPunct="1">
              <a:lnSpc>
                <a:spcPct val="100000"/>
              </a:lnSpc>
              <a:spcBef>
                <a:spcPts val="0"/>
              </a:spcBef>
              <a:spcAft>
                <a:spcPts val="0"/>
              </a:spcAft>
              <a:buClrTx/>
              <a:buSzTx/>
              <a:buFontTx/>
              <a:buNone/>
              <a:tabLst/>
              <a:defRPr/>
            </a:pPr>
            <a:fld id="{10A01DC5-1685-4615-8240-15192985C6A2}" type="slidenum">
              <a:rPr kumimoji="0" lang="en-AU" sz="1200" b="0" i="0" u="none" strike="noStrike" kern="1200" cap="none" spc="0" normalizeH="0" baseline="0" noProof="0" smtClean="0">
                <a:ln>
                  <a:noFill/>
                </a:ln>
                <a:solidFill>
                  <a:srgbClr val="22272B"/>
                </a:solidFill>
                <a:effectLst/>
                <a:uLnTx/>
                <a:uFillTx/>
                <a:latin typeface="Public Sans Light"/>
                <a:ea typeface="+mn-ea"/>
                <a:cs typeface="+mn-cs"/>
              </a:rPr>
              <a:pPr marL="0" marR="0" lvl="0" indent="0" algn="r" defTabSz="609585" rtl="0" eaLnBrk="1" fontAlgn="auto" latinLnBrk="0" hangingPunct="1">
                <a:lnSpc>
                  <a:spcPct val="100000"/>
                </a:lnSpc>
                <a:spcBef>
                  <a:spcPts val="0"/>
                </a:spcBef>
                <a:spcAft>
                  <a:spcPts val="0"/>
                </a:spcAft>
                <a:buClrTx/>
                <a:buSzTx/>
                <a:buFontTx/>
                <a:buNone/>
                <a:tabLst/>
                <a:defRPr/>
              </a:pPr>
              <a:t>23</a:t>
            </a:fld>
            <a:endParaRPr kumimoji="0" lang="en-AU" sz="1200" b="0" i="0" u="none" strike="noStrike" kern="1200" cap="none" spc="0" normalizeH="0" baseline="0" noProof="0">
              <a:ln>
                <a:noFill/>
              </a:ln>
              <a:solidFill>
                <a:srgbClr val="22272B"/>
              </a:solidFill>
              <a:effectLst/>
              <a:uLnTx/>
              <a:uFillTx/>
              <a:latin typeface="Public Sans Light"/>
              <a:ea typeface="+mn-ea"/>
              <a:cs typeface="+mn-cs"/>
            </a:endParaRPr>
          </a:p>
        </p:txBody>
      </p:sp>
      <p:sp>
        <p:nvSpPr>
          <p:cNvPr id="13" name="TextBox 12">
            <a:extLst>
              <a:ext uri="{FF2B5EF4-FFF2-40B4-BE49-F238E27FC236}">
                <a16:creationId xmlns:a16="http://schemas.microsoft.com/office/drawing/2014/main" id="{A8C9247A-D5C8-6045-3FED-27DDC3EDE4AE}"/>
              </a:ext>
            </a:extLst>
          </p:cNvPr>
          <p:cNvSpPr txBox="1"/>
          <p:nvPr/>
        </p:nvSpPr>
        <p:spPr>
          <a:xfrm>
            <a:off x="358178" y="1177892"/>
            <a:ext cx="10857785" cy="430887"/>
          </a:xfrm>
          <a:prstGeom prst="rect">
            <a:avLst/>
          </a:prstGeom>
          <a:noFill/>
        </p:spPr>
        <p:txBody>
          <a:bodyPr wrap="square" lIns="91440" tIns="45720" rIns="91440" bIns="45720" anchor="t">
            <a:spAutoFit/>
          </a:bodyPr>
          <a:lstStyle/>
          <a:p>
            <a:pPr marL="0" marR="0" lvl="0" indent="0" algn="l" defTabSz="609585" rtl="0" eaLnBrk="1" fontAlgn="auto" latinLnBrk="0" hangingPunct="1">
              <a:lnSpc>
                <a:spcPct val="100000"/>
              </a:lnSpc>
              <a:spcBef>
                <a:spcPts val="0"/>
              </a:spcBef>
              <a:spcAft>
                <a:spcPts val="0"/>
              </a:spcAft>
              <a:buClrTx/>
              <a:buSzTx/>
              <a:buFontTx/>
              <a:buNone/>
              <a:tabLst/>
              <a:defRPr/>
            </a:pPr>
            <a:r>
              <a:rPr kumimoji="0" lang="en-US" sz="2200" b="0" i="0" u="none" strike="noStrike" kern="1200" cap="none" spc="0" normalizeH="0" baseline="0" noProof="0">
                <a:ln>
                  <a:noFill/>
                </a:ln>
                <a:solidFill>
                  <a:srgbClr val="22272B"/>
                </a:solidFill>
                <a:effectLst/>
                <a:uLnTx/>
                <a:uFillTx/>
                <a:latin typeface="Public Sans" pitchFamily="2" charset="0"/>
                <a:ea typeface="+mn-ea"/>
                <a:cs typeface="+mn-cs"/>
              </a:rPr>
              <a:t>The following services are out of scope for the transition: </a:t>
            </a:r>
            <a:endParaRPr kumimoji="0" lang="en-AU" sz="2200" b="0" i="0" u="none" strike="noStrike" kern="1200" cap="none" spc="0" normalizeH="0" baseline="0" noProof="0">
              <a:ln>
                <a:noFill/>
              </a:ln>
              <a:solidFill>
                <a:srgbClr val="22272B"/>
              </a:solidFill>
              <a:effectLst/>
              <a:uLnTx/>
              <a:uFillTx/>
              <a:latin typeface="Public Sans" pitchFamily="2" charset="0"/>
              <a:ea typeface="+mn-ea"/>
              <a:cs typeface="+mn-cs"/>
            </a:endParaRPr>
          </a:p>
        </p:txBody>
      </p:sp>
      <p:sp>
        <p:nvSpPr>
          <p:cNvPr id="7" name="TextBox 6">
            <a:extLst>
              <a:ext uri="{FF2B5EF4-FFF2-40B4-BE49-F238E27FC236}">
                <a16:creationId xmlns:a16="http://schemas.microsoft.com/office/drawing/2014/main" id="{2A27DF6F-D369-EE19-7840-62477F67EB61}"/>
              </a:ext>
            </a:extLst>
          </p:cNvPr>
          <p:cNvSpPr txBox="1"/>
          <p:nvPr/>
        </p:nvSpPr>
        <p:spPr>
          <a:xfrm>
            <a:off x="5494638" y="6395500"/>
            <a:ext cx="6068091" cy="276999"/>
          </a:xfrm>
          <a:prstGeom prst="rect">
            <a:avLst/>
          </a:prstGeom>
          <a:solidFill>
            <a:schemeClr val="accent6"/>
          </a:solid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609585"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a:ln>
                  <a:noFill/>
                </a:ln>
                <a:solidFill>
                  <a:srgbClr val="22272B"/>
                </a:solidFill>
                <a:effectLst/>
                <a:uLnTx/>
                <a:uFillTx/>
                <a:latin typeface="Public Sans Light"/>
                <a:ea typeface="+mn-ea"/>
                <a:cs typeface="+mn-cs"/>
              </a:rPr>
              <a:t>Note: </a:t>
            </a:r>
            <a:r>
              <a:rPr kumimoji="0" lang="en-US" sz="1200" b="0" i="0" u="none" strike="noStrike" kern="1200" cap="none" spc="0" normalizeH="0" baseline="0" noProof="0">
                <a:ln>
                  <a:noFill/>
                </a:ln>
                <a:solidFill>
                  <a:srgbClr val="22272B"/>
                </a:solidFill>
                <a:effectLst/>
                <a:uLnTx/>
                <a:uFillTx/>
                <a:latin typeface="Public Sans Light"/>
                <a:ea typeface="+mn-ea"/>
                <a:cs typeface="+mn-cs"/>
              </a:rPr>
              <a:t>All staff providing services to the above areas will not transition to HSNSW. </a:t>
            </a:r>
          </a:p>
        </p:txBody>
      </p:sp>
      <p:graphicFrame>
        <p:nvGraphicFramePr>
          <p:cNvPr id="2" name="Table 1">
            <a:extLst>
              <a:ext uri="{FF2B5EF4-FFF2-40B4-BE49-F238E27FC236}">
                <a16:creationId xmlns:a16="http://schemas.microsoft.com/office/drawing/2014/main" id="{1A85ECBC-1D10-1908-455E-CAE2EBC0730E}"/>
              </a:ext>
            </a:extLst>
          </p:cNvPr>
          <p:cNvGraphicFramePr>
            <a:graphicFrameLocks noGrp="1"/>
          </p:cNvGraphicFramePr>
          <p:nvPr/>
        </p:nvGraphicFramePr>
        <p:xfrm>
          <a:off x="358178" y="1659680"/>
          <a:ext cx="11640322" cy="4734560"/>
        </p:xfrm>
        <a:graphic>
          <a:graphicData uri="http://schemas.openxmlformats.org/drawingml/2006/table">
            <a:tbl>
              <a:tblPr firstRow="1" bandRow="1">
                <a:tableStyleId>{5C22544A-7EE6-4342-B048-85BDC9FD1C3A}</a:tableStyleId>
              </a:tblPr>
              <a:tblGrid>
                <a:gridCol w="5820161">
                  <a:extLst>
                    <a:ext uri="{9D8B030D-6E8A-4147-A177-3AD203B41FA5}">
                      <a16:colId xmlns:a16="http://schemas.microsoft.com/office/drawing/2014/main" val="3904827004"/>
                    </a:ext>
                  </a:extLst>
                </a:gridCol>
                <a:gridCol w="5820161">
                  <a:extLst>
                    <a:ext uri="{9D8B030D-6E8A-4147-A177-3AD203B41FA5}">
                      <a16:colId xmlns:a16="http://schemas.microsoft.com/office/drawing/2014/main" val="3245322699"/>
                    </a:ext>
                  </a:extLst>
                </a:gridCol>
              </a:tblGrid>
              <a:tr h="4696577">
                <a:tc>
                  <a:txBody>
                    <a:bodyPr/>
                    <a:lstStyle/>
                    <a:p>
                      <a:pPr marL="0" lvl="0" indent="0">
                        <a:spcBef>
                          <a:spcPts val="0"/>
                        </a:spcBef>
                        <a:spcAft>
                          <a:spcPts val="1200"/>
                        </a:spcAft>
                        <a:buFont typeface="Wingdings 2,Sans-Serif"/>
                        <a:buNone/>
                      </a:pPr>
                      <a:r>
                        <a:rPr lang="en-AU" sz="1200" b="1" i="0" u="none" strike="noStrike" noProof="0" dirty="0">
                          <a:solidFill>
                            <a:schemeClr val="tx1"/>
                          </a:solidFill>
                          <a:latin typeface="Public Sans Light"/>
                        </a:rPr>
                        <a:t>Cleaning</a:t>
                      </a:r>
                    </a:p>
                    <a:p>
                      <a:pPr marL="171450" marR="0" lvl="0" indent="-171450" algn="l" rtl="0" eaLnBrk="1" fontAlgn="auto" latinLnBrk="0" hangingPunct="1">
                        <a:lnSpc>
                          <a:spcPct val="100000"/>
                        </a:lnSpc>
                        <a:spcBef>
                          <a:spcPts val="0"/>
                        </a:spcBef>
                        <a:spcAft>
                          <a:spcPts val="600"/>
                        </a:spcAft>
                        <a:buClr>
                          <a:srgbClr val="FF0000"/>
                        </a:buClr>
                        <a:buSzTx/>
                        <a:buFont typeface="Wingdings 2" panose="05020102010507070707" pitchFamily="18" charset="2"/>
                        <a:buChar char="X"/>
                      </a:pPr>
                      <a:r>
                        <a:rPr lang="en-AU" sz="1100" b="0" i="0" u="none" strike="noStrike" noProof="0" dirty="0">
                          <a:solidFill>
                            <a:schemeClr val="tx1"/>
                          </a:solidFill>
                          <a:latin typeface="Public Sans Light"/>
                        </a:rPr>
                        <a:t>Making beds </a:t>
                      </a:r>
                    </a:p>
                    <a:p>
                      <a:pPr marL="171450" marR="0" lvl="0" indent="-171450" algn="l">
                        <a:spcBef>
                          <a:spcPts val="0"/>
                        </a:spcBef>
                        <a:spcAft>
                          <a:spcPts val="600"/>
                        </a:spcAft>
                        <a:buClr>
                          <a:srgbClr val="FF0000"/>
                        </a:buClr>
                        <a:buSzTx/>
                        <a:buFont typeface="Wingdings 2" panose="05020102010507070707" pitchFamily="18" charset="2"/>
                        <a:buChar char="X"/>
                      </a:pPr>
                      <a:r>
                        <a:rPr lang="en-AU" sz="1100" b="0" i="0" u="none" strike="noStrike" noProof="0" dirty="0">
                          <a:solidFill>
                            <a:schemeClr val="tx1"/>
                          </a:solidFill>
                          <a:latin typeface="Public Sans Light"/>
                        </a:rPr>
                        <a:t>External cleaning (outside hospital entrances, courtyards, loading docks, windows, gardens, external graffiti removal (pending on volume), tree leaf cleaning, cleaning of seated areas to remove bird droppings. LHD will co-ordinate quotes and servicing of the above by external contractor – purchase orders and invoices will be processed by the LHD.</a:t>
                      </a:r>
                      <a:endParaRPr lang="en-US" sz="1100" b="1" i="0" u="none" strike="noStrike" noProof="0" dirty="0">
                        <a:solidFill>
                          <a:srgbClr val="FFFFFF"/>
                        </a:solidFill>
                        <a:latin typeface="Public Sans Light"/>
                      </a:endParaRPr>
                    </a:p>
                    <a:p>
                      <a:pPr marL="171450" lvl="0" indent="-171450">
                        <a:spcBef>
                          <a:spcPts val="0"/>
                        </a:spcBef>
                        <a:spcAft>
                          <a:spcPts val="600"/>
                        </a:spcAft>
                        <a:buClr>
                          <a:srgbClr val="FF0000"/>
                        </a:buClr>
                        <a:buSzTx/>
                        <a:buFont typeface="Wingdings 2" panose="05020102010507070707" pitchFamily="18" charset="2"/>
                        <a:buChar char="X"/>
                      </a:pPr>
                      <a:r>
                        <a:rPr lang="en-AU" sz="1100" b="0" i="0" u="none" strike="noStrike" noProof="0" dirty="0">
                          <a:solidFill>
                            <a:schemeClr val="tx1"/>
                          </a:solidFill>
                          <a:latin typeface="Public Sans Light"/>
                        </a:rPr>
                        <a:t>External and internal high windows cleaned by external contractor.</a:t>
                      </a:r>
                      <a:endParaRPr lang="en-US" sz="1100" b="1" i="0" u="none" strike="noStrike" noProof="0" dirty="0">
                        <a:solidFill>
                          <a:srgbClr val="FFFFFF"/>
                        </a:solidFill>
                        <a:latin typeface="Public Sans Light"/>
                      </a:endParaRPr>
                    </a:p>
                    <a:p>
                      <a:pPr marL="171450" lvl="0" indent="-171450">
                        <a:spcBef>
                          <a:spcPts val="0"/>
                        </a:spcBef>
                        <a:spcAft>
                          <a:spcPts val="600"/>
                        </a:spcAft>
                        <a:buClr>
                          <a:srgbClr val="FF0000"/>
                        </a:buClr>
                        <a:buSzTx/>
                        <a:buFont typeface="Wingdings 2" panose="05020102010507070707" pitchFamily="18" charset="2"/>
                        <a:buChar char="X"/>
                      </a:pPr>
                      <a:r>
                        <a:rPr lang="en-AU" sz="1100" b="0" i="0" u="none" strike="noStrike" noProof="0" dirty="0">
                          <a:solidFill>
                            <a:schemeClr val="tx1"/>
                          </a:solidFill>
                          <a:latin typeface="Public Sans Light"/>
                        </a:rPr>
                        <a:t>Staff and public carparks</a:t>
                      </a:r>
                      <a:endParaRPr lang="en-US" sz="1100" b="1" i="0" u="none" strike="noStrike" noProof="0" dirty="0">
                        <a:solidFill>
                          <a:srgbClr val="FFFFFF"/>
                        </a:solidFill>
                        <a:latin typeface="Public Sans Light"/>
                      </a:endParaRPr>
                    </a:p>
                    <a:p>
                      <a:pPr marL="171450" lvl="0" indent="-171450">
                        <a:spcBef>
                          <a:spcPts val="0"/>
                        </a:spcBef>
                        <a:spcAft>
                          <a:spcPts val="600"/>
                        </a:spcAft>
                        <a:buClr>
                          <a:srgbClr val="FF0000"/>
                        </a:buClr>
                        <a:buSzTx/>
                        <a:buFont typeface="Wingdings 2" panose="05020102010507070707" pitchFamily="18" charset="2"/>
                        <a:buChar char="X"/>
                      </a:pPr>
                      <a:r>
                        <a:rPr lang="en-AU" sz="1100" b="0" i="0" u="none" strike="noStrike" noProof="0" dirty="0">
                          <a:solidFill>
                            <a:schemeClr val="tx1"/>
                          </a:solidFill>
                          <a:latin typeface="Public Sans Light"/>
                        </a:rPr>
                        <a:t>Plant rooms and Engineering workshops</a:t>
                      </a:r>
                      <a:endParaRPr lang="en-US" sz="1100" b="1" i="0" u="none" strike="noStrike" noProof="0" dirty="0">
                        <a:solidFill>
                          <a:srgbClr val="FFFFFF"/>
                        </a:solidFill>
                        <a:latin typeface="Public Sans Light"/>
                      </a:endParaRPr>
                    </a:p>
                    <a:p>
                      <a:pPr marL="171450" lvl="0" indent="-171450">
                        <a:spcBef>
                          <a:spcPts val="0"/>
                        </a:spcBef>
                        <a:spcAft>
                          <a:spcPts val="600"/>
                        </a:spcAft>
                        <a:buClr>
                          <a:srgbClr val="FF0000"/>
                        </a:buClr>
                        <a:buSzTx/>
                        <a:buFont typeface="Wingdings 2" panose="05020102010507070707" pitchFamily="18" charset="2"/>
                        <a:buChar char="X"/>
                      </a:pPr>
                      <a:r>
                        <a:rPr lang="en-AU" sz="1100" b="0" i="0" u="none" strike="noStrike" noProof="0" dirty="0">
                          <a:solidFill>
                            <a:schemeClr val="tx1"/>
                          </a:solidFill>
                          <a:latin typeface="Public Sans Light"/>
                        </a:rPr>
                        <a:t>Waste Contract management (operational interface with external waste providers in-scope)</a:t>
                      </a:r>
                      <a:endParaRPr lang="en-US" sz="1100" b="1" i="0" u="none" strike="noStrike" noProof="0" dirty="0">
                        <a:solidFill>
                          <a:srgbClr val="FFFFFF"/>
                        </a:solidFill>
                        <a:latin typeface="Public Sans Light"/>
                      </a:endParaRPr>
                    </a:p>
                    <a:p>
                      <a:pPr marL="171450" lvl="0" indent="-171450">
                        <a:spcBef>
                          <a:spcPts val="0"/>
                        </a:spcBef>
                        <a:spcAft>
                          <a:spcPts val="600"/>
                        </a:spcAft>
                        <a:buClr>
                          <a:srgbClr val="FF0000"/>
                        </a:buClr>
                        <a:buSzTx/>
                        <a:buFont typeface="Wingdings 2" panose="05020102010507070707" pitchFamily="18" charset="2"/>
                        <a:buChar char="X"/>
                      </a:pPr>
                      <a:r>
                        <a:rPr lang="en-AU" sz="1100" b="0" i="0" u="none" strike="noStrike" noProof="0" dirty="0">
                          <a:solidFill>
                            <a:schemeClr val="tx1"/>
                          </a:solidFill>
                          <a:latin typeface="Public Sans Light"/>
                        </a:rPr>
                        <a:t>Garden and grounds functions</a:t>
                      </a:r>
                      <a:endParaRPr lang="en-US" sz="1100" b="1" i="0" u="none" strike="noStrike" noProof="0" dirty="0">
                        <a:solidFill>
                          <a:srgbClr val="FFFFFF"/>
                        </a:solidFill>
                        <a:latin typeface="Public Sans Light"/>
                      </a:endParaRPr>
                    </a:p>
                    <a:p>
                      <a:pPr marL="171450" lvl="0" indent="-171450">
                        <a:spcBef>
                          <a:spcPts val="0"/>
                        </a:spcBef>
                        <a:spcAft>
                          <a:spcPts val="600"/>
                        </a:spcAft>
                        <a:buClr>
                          <a:srgbClr val="FF0000"/>
                        </a:buClr>
                        <a:buSzTx/>
                        <a:buFont typeface="Wingdings 2" panose="05020102010507070707" pitchFamily="18" charset="2"/>
                        <a:buChar char="X"/>
                      </a:pPr>
                      <a:r>
                        <a:rPr lang="en-AU" sz="1100" b="0" i="0" u="none" strike="noStrike" noProof="0" dirty="0">
                          <a:solidFill>
                            <a:schemeClr val="tx1"/>
                          </a:solidFill>
                          <a:latin typeface="Public Sans Light"/>
                        </a:rPr>
                        <a:t>Mail Services </a:t>
                      </a:r>
                    </a:p>
                    <a:p>
                      <a:pPr marL="171450" lvl="0" indent="-171450" algn="l">
                        <a:spcBef>
                          <a:spcPts val="0"/>
                        </a:spcBef>
                        <a:spcAft>
                          <a:spcPts val="600"/>
                        </a:spcAft>
                        <a:buClr>
                          <a:srgbClr val="FF0000"/>
                        </a:buClr>
                        <a:buSzTx/>
                        <a:buFont typeface="Wingdings 2" panose="05020102010507070707" pitchFamily="18" charset="2"/>
                        <a:buChar char="X"/>
                      </a:pPr>
                      <a:r>
                        <a:rPr lang="en-AU" sz="1100" b="0" i="0" u="none" strike="noStrike" noProof="0" dirty="0">
                          <a:solidFill>
                            <a:schemeClr val="tx1"/>
                          </a:solidFill>
                          <a:latin typeface="Public Sans Light"/>
                        </a:rPr>
                        <a:t>Carpet Cleaning – external contractor </a:t>
                      </a:r>
                    </a:p>
                    <a:p>
                      <a:pPr marL="171450" lvl="0" indent="-171450" algn="l">
                        <a:spcBef>
                          <a:spcPts val="0"/>
                        </a:spcBef>
                        <a:spcAft>
                          <a:spcPts val="600"/>
                        </a:spcAft>
                        <a:buClr>
                          <a:srgbClr val="FF0000"/>
                        </a:buClr>
                        <a:buSzTx/>
                        <a:buFont typeface="Wingdings 2" panose="05020102010507070707" pitchFamily="18" charset="2"/>
                        <a:buChar char="X"/>
                      </a:pPr>
                      <a:r>
                        <a:rPr lang="en-AU" sz="1100" b="0" i="0" u="none" strike="noStrike" noProof="0">
                          <a:solidFill>
                            <a:schemeClr val="tx1"/>
                          </a:solidFill>
                          <a:latin typeface="Public Sans Light"/>
                        </a:rPr>
                        <a:t>Mortuary cleaning </a:t>
                      </a:r>
                    </a:p>
                    <a:p>
                      <a:pPr marL="171450" lvl="0" indent="-171450" algn="l">
                        <a:spcBef>
                          <a:spcPts val="0"/>
                        </a:spcBef>
                        <a:spcAft>
                          <a:spcPts val="600"/>
                        </a:spcAft>
                        <a:buClr>
                          <a:srgbClr val="FF0000"/>
                        </a:buClr>
                        <a:buSzTx/>
                        <a:buFont typeface="Wingdings 2" panose="05020102010507070707" pitchFamily="18" charset="2"/>
                        <a:buChar char="X"/>
                      </a:pPr>
                      <a:r>
                        <a:rPr lang="en-AU" sz="1100" b="0" i="0" u="none" strike="noStrike" noProof="0" dirty="0">
                          <a:solidFill>
                            <a:schemeClr val="tx1"/>
                          </a:solidFill>
                        </a:rPr>
                        <a:t>Clean external and internal high windows</a:t>
                      </a:r>
                      <a:endParaRPr lang="en-AU" sz="1100" b="0" i="0" u="none" strike="noStrike" noProof="0" dirty="0">
                        <a:solidFill>
                          <a:schemeClr val="tx1"/>
                        </a:solidFill>
                        <a:latin typeface="Public Sans Light"/>
                      </a:endParaRPr>
                    </a:p>
                    <a:p>
                      <a:pPr marL="171450" lvl="0" indent="-171450" algn="l">
                        <a:spcBef>
                          <a:spcPts val="0"/>
                        </a:spcBef>
                        <a:spcAft>
                          <a:spcPts val="600"/>
                        </a:spcAft>
                        <a:buClr>
                          <a:srgbClr val="FF0000"/>
                        </a:buClr>
                        <a:buSzTx/>
                        <a:buFont typeface="Wingdings 2" panose="05020102010507070707" pitchFamily="18" charset="2"/>
                        <a:buChar char="X"/>
                      </a:pPr>
                      <a:r>
                        <a:rPr lang="en-AU" sz="1100" b="0" i="0" u="none" strike="noStrike" noProof="0" dirty="0">
                          <a:solidFill>
                            <a:schemeClr val="tx1"/>
                          </a:solidFill>
                        </a:rPr>
                        <a:t>Clean outside courtyards / balconies</a:t>
                      </a:r>
                      <a:endParaRPr lang="en-AU" sz="1100" b="0" i="0" u="none" strike="noStrike" noProof="0" dirty="0">
                        <a:solidFill>
                          <a:schemeClr val="tx1"/>
                        </a:solidFill>
                        <a:latin typeface="Public Sans Light"/>
                      </a:endParaRPr>
                    </a:p>
                    <a:p>
                      <a:pPr marL="171450" lvl="0" indent="-171450" algn="l">
                        <a:spcBef>
                          <a:spcPts val="0"/>
                        </a:spcBef>
                        <a:spcAft>
                          <a:spcPts val="600"/>
                        </a:spcAft>
                        <a:buClr>
                          <a:srgbClr val="FF0000"/>
                        </a:buClr>
                        <a:buSzTx/>
                        <a:buFont typeface="Wingdings 2" panose="05020102010507070707" pitchFamily="18" charset="2"/>
                        <a:buChar char="X"/>
                      </a:pPr>
                      <a:r>
                        <a:rPr lang="en-AU" sz="1100" b="0" i="0" u="none" strike="noStrike" noProof="0" dirty="0">
                          <a:solidFill>
                            <a:schemeClr val="tx1"/>
                          </a:solidFill>
                          <a:latin typeface="Public Sans Light"/>
                        </a:rPr>
                        <a:t>Cleaning of external graffiti </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lvl="0" indent="0">
                        <a:spcAft>
                          <a:spcPts val="800"/>
                        </a:spcAft>
                        <a:buClr>
                          <a:srgbClr val="FF0000"/>
                        </a:buClr>
                        <a:buNone/>
                      </a:pPr>
                      <a:endParaRPr lang="en-AU" sz="1200" b="0" i="0" u="none" strike="noStrike" noProof="0" dirty="0">
                        <a:solidFill>
                          <a:schemeClr val="tx1"/>
                        </a:solidFill>
                        <a:latin typeface="Public Sans Light"/>
                      </a:endParaRPr>
                    </a:p>
                    <a:p>
                      <a:pPr marL="285750" lvl="0" indent="-285750">
                        <a:lnSpc>
                          <a:spcPct val="100000"/>
                        </a:lnSpc>
                        <a:spcAft>
                          <a:spcPts val="600"/>
                        </a:spcAft>
                        <a:buClr>
                          <a:srgbClr val="FF0000"/>
                        </a:buClr>
                        <a:buFont typeface="Wingdings 2" panose="05020102010507070707" pitchFamily="18" charset="2"/>
                        <a:buChar char="X"/>
                      </a:pPr>
                      <a:r>
                        <a:rPr lang="en-AU" sz="1100" b="0" i="0" u="none" strike="noStrike" noProof="0" dirty="0">
                          <a:solidFill>
                            <a:schemeClr val="tx1"/>
                          </a:solidFill>
                          <a:latin typeface="Public Sans Light"/>
                        </a:rPr>
                        <a:t>Operating Theatres (between surgery cleans cases) is done by operating assistants</a:t>
                      </a:r>
                    </a:p>
                    <a:p>
                      <a:pPr marL="285750" marR="0" lvl="0" indent="-285750" algn="l">
                        <a:lnSpc>
                          <a:spcPct val="100000"/>
                        </a:lnSpc>
                        <a:spcBef>
                          <a:spcPts val="0"/>
                        </a:spcBef>
                        <a:spcAft>
                          <a:spcPts val="600"/>
                        </a:spcAft>
                        <a:buClr>
                          <a:srgbClr val="FF0000"/>
                        </a:buClr>
                        <a:buFont typeface="Wingdings 2" panose="05020102010507070707" pitchFamily="18" charset="2"/>
                        <a:buChar char="X"/>
                      </a:pPr>
                      <a:r>
                        <a:rPr lang="en-AU" sz="1100" b="0" i="0" u="none" strike="noStrike" noProof="0" dirty="0">
                          <a:solidFill>
                            <a:schemeClr val="tx1"/>
                          </a:solidFill>
                          <a:latin typeface="Public Sans Light"/>
                        </a:rPr>
                        <a:t>Cleaning and removal of sanitary bins  if required between contractor servicing</a:t>
                      </a:r>
                      <a:endParaRPr lang="en-US" sz="1100" b="1" i="0" u="none" strike="noStrike" noProof="0" dirty="0">
                        <a:solidFill>
                          <a:srgbClr val="FFFFFF"/>
                        </a:solidFill>
                        <a:latin typeface="Public Sans Light"/>
                      </a:endParaRPr>
                    </a:p>
                    <a:p>
                      <a:pPr marL="285750" marR="0" lvl="0" indent="-285750" algn="l">
                        <a:lnSpc>
                          <a:spcPct val="100000"/>
                        </a:lnSpc>
                        <a:spcBef>
                          <a:spcPts val="0"/>
                        </a:spcBef>
                        <a:spcAft>
                          <a:spcPts val="600"/>
                        </a:spcAft>
                        <a:buClr>
                          <a:srgbClr val="FF0000"/>
                        </a:buClr>
                        <a:buFont typeface="Wingdings 2" panose="05020102010507070707" pitchFamily="18" charset="2"/>
                        <a:buChar char="X"/>
                      </a:pPr>
                      <a:r>
                        <a:rPr lang="en-AU" sz="1100" b="0" i="0" u="none" strike="noStrike" noProof="0" dirty="0">
                          <a:solidFill>
                            <a:schemeClr val="tx1"/>
                          </a:solidFill>
                          <a:latin typeface="Public Sans Light"/>
                        </a:rPr>
                        <a:t>Co-ordination of pest services provided by external contractors is managed by LHD, including pest register.</a:t>
                      </a:r>
                      <a:endParaRPr lang="en-AU" sz="1100" dirty="0"/>
                    </a:p>
                    <a:p>
                      <a:pPr marL="285750" marR="0" lvl="0" indent="-285750" algn="l">
                        <a:lnSpc>
                          <a:spcPct val="100000"/>
                        </a:lnSpc>
                        <a:spcBef>
                          <a:spcPts val="0"/>
                        </a:spcBef>
                        <a:spcAft>
                          <a:spcPts val="600"/>
                        </a:spcAft>
                        <a:buClr>
                          <a:srgbClr val="FF0000"/>
                        </a:buClr>
                        <a:buFont typeface="Wingdings 2" panose="05020102010507070707" pitchFamily="18" charset="2"/>
                        <a:buChar char="X"/>
                      </a:pPr>
                      <a:r>
                        <a:rPr lang="en-AU" sz="1100" b="0" i="0" u="none" strike="noStrike" kern="1200" noProof="0" dirty="0">
                          <a:solidFill>
                            <a:schemeClr val="tx1"/>
                          </a:solidFill>
                          <a:latin typeface="Public Sans Light"/>
                          <a:ea typeface="+mn-ea"/>
                          <a:cs typeface="+mn-cs"/>
                        </a:rPr>
                        <a:t>Bed screens are purchased and ordered by the wards and costed to Ward cost centres, some wards have reusable bed screens which are laundered on site.</a:t>
                      </a:r>
                    </a:p>
                    <a:p>
                      <a:pPr marL="285750" marR="0" lvl="0" indent="-285750" algn="l">
                        <a:lnSpc>
                          <a:spcPct val="100000"/>
                        </a:lnSpc>
                        <a:spcBef>
                          <a:spcPts val="0"/>
                        </a:spcBef>
                        <a:spcAft>
                          <a:spcPts val="600"/>
                        </a:spcAft>
                        <a:buClr>
                          <a:srgbClr val="FF0000"/>
                        </a:buClr>
                        <a:buFont typeface="Wingdings 2" panose="05020102010507070707" pitchFamily="18" charset="2"/>
                        <a:buChar char="X"/>
                      </a:pPr>
                      <a:r>
                        <a:rPr lang="en-US" sz="1100" b="0" i="0" u="none" strike="noStrike" noProof="0" dirty="0">
                          <a:solidFill>
                            <a:schemeClr val="tx1"/>
                          </a:solidFill>
                          <a:latin typeface="Public Sans Light"/>
                        </a:rPr>
                        <a:t>Two Way</a:t>
                      </a:r>
                      <a:r>
                        <a:rPr lang="en-US" sz="1100" b="0" i="0" u="none" strike="noStrike" noProof="0" dirty="0">
                          <a:solidFill>
                            <a:srgbClr val="FF0000"/>
                          </a:solidFill>
                          <a:latin typeface="Public Sans Light"/>
                        </a:rPr>
                        <a:t> </a:t>
                      </a:r>
                      <a:r>
                        <a:rPr lang="en-US" sz="1100" b="0" i="0" u="none" strike="noStrike" noProof="0" dirty="0">
                          <a:solidFill>
                            <a:schemeClr val="tx1"/>
                          </a:solidFill>
                          <a:latin typeface="Public Sans Light"/>
                        </a:rPr>
                        <a:t>Radio license will not transition, due to the other services and disaster utilization.</a:t>
                      </a:r>
                    </a:p>
                    <a:p>
                      <a:pPr marL="285750" marR="0" lvl="0" indent="-285750" algn="l">
                        <a:lnSpc>
                          <a:spcPct val="100000"/>
                        </a:lnSpc>
                        <a:spcBef>
                          <a:spcPts val="0"/>
                        </a:spcBef>
                        <a:spcAft>
                          <a:spcPts val="600"/>
                        </a:spcAft>
                        <a:buClr>
                          <a:srgbClr val="FF0000"/>
                        </a:buClr>
                        <a:buFont typeface="Wingdings 2" panose="05020102010507070707" pitchFamily="18" charset="2"/>
                        <a:buChar char="X"/>
                      </a:pPr>
                      <a:r>
                        <a:rPr lang="en-US" sz="1100" b="0" i="0" u="none" strike="noStrike" noProof="0" dirty="0">
                          <a:solidFill>
                            <a:schemeClr val="tx1"/>
                          </a:solidFill>
                          <a:latin typeface="Public Sans Light"/>
                        </a:rPr>
                        <a:t>Cleaning of air mattresses.</a:t>
                      </a:r>
                    </a:p>
                    <a:p>
                      <a:pPr marL="285750" marR="0" lvl="0" indent="-285750" algn="l">
                        <a:lnSpc>
                          <a:spcPct val="100000"/>
                        </a:lnSpc>
                        <a:spcBef>
                          <a:spcPts val="0"/>
                        </a:spcBef>
                        <a:spcAft>
                          <a:spcPts val="600"/>
                        </a:spcAft>
                        <a:buClr>
                          <a:srgbClr val="FF0000"/>
                        </a:buClr>
                        <a:buFont typeface="Wingdings 2" panose="05020102010507070707" pitchFamily="18" charset="2"/>
                        <a:buChar char="X"/>
                      </a:pPr>
                      <a:r>
                        <a:rPr lang="en-US" sz="1100" b="0" i="0" u="none" strike="noStrike" noProof="0" dirty="0">
                          <a:solidFill>
                            <a:schemeClr val="tx1"/>
                          </a:solidFill>
                          <a:latin typeface="Public Sans Light"/>
                        </a:rPr>
                        <a:t>Cleaning of external windows, external entrances, high cleaning internal and external, cleaning of external tables and chairs, courtyards, and balconies.</a:t>
                      </a:r>
                    </a:p>
                    <a:p>
                      <a:pPr marL="285750" marR="0" lvl="0" indent="-285750" algn="l">
                        <a:lnSpc>
                          <a:spcPct val="100000"/>
                        </a:lnSpc>
                        <a:spcBef>
                          <a:spcPts val="0"/>
                        </a:spcBef>
                        <a:spcAft>
                          <a:spcPts val="600"/>
                        </a:spcAft>
                        <a:buClr>
                          <a:srgbClr val="FF0000"/>
                        </a:buClr>
                        <a:buFont typeface="Wingdings 2" panose="05020102010507070707" pitchFamily="18" charset="2"/>
                        <a:buChar char="X"/>
                      </a:pPr>
                      <a:r>
                        <a:rPr lang="en-US" sz="1100" b="0" i="0" u="none" strike="noStrike" noProof="0" dirty="0">
                          <a:solidFill>
                            <a:schemeClr val="tx1"/>
                          </a:solidFill>
                          <a:latin typeface="Public Sans Light"/>
                        </a:rPr>
                        <a:t>Wheelchair cleaning </a:t>
                      </a:r>
                    </a:p>
                    <a:p>
                      <a:pPr marL="285750" marR="0" lvl="0" indent="-285750" algn="l">
                        <a:lnSpc>
                          <a:spcPct val="100000"/>
                        </a:lnSpc>
                        <a:spcBef>
                          <a:spcPts val="0"/>
                        </a:spcBef>
                        <a:spcAft>
                          <a:spcPts val="600"/>
                        </a:spcAft>
                        <a:buClr>
                          <a:srgbClr val="FF0000"/>
                        </a:buClr>
                        <a:buFont typeface="Wingdings 2" panose="05020102010507070707" pitchFamily="18" charset="2"/>
                        <a:buChar char="X"/>
                      </a:pPr>
                      <a:r>
                        <a:rPr lang="en-US" sz="1100" b="0" i="0" u="none" strike="noStrike" noProof="0" dirty="0">
                          <a:solidFill>
                            <a:schemeClr val="tx1"/>
                          </a:solidFill>
                        </a:rPr>
                        <a:t>Co-ordinate external cleaning contractor - place order/ process purchase requisition and pay invoice – completed by engineering</a:t>
                      </a:r>
                      <a:endParaRPr lang="en-US" sz="1100" b="0" i="0" u="none" strike="noStrike" noProof="0" dirty="0">
                        <a:solidFill>
                          <a:schemeClr val="tx1"/>
                        </a:solidFill>
                        <a:latin typeface="Public Sans Light"/>
                      </a:endParaRPr>
                    </a:p>
                    <a:p>
                      <a:pPr marL="285750" marR="0" lvl="0" indent="-285750" algn="l">
                        <a:lnSpc>
                          <a:spcPct val="100000"/>
                        </a:lnSpc>
                        <a:spcBef>
                          <a:spcPts val="0"/>
                        </a:spcBef>
                        <a:spcAft>
                          <a:spcPts val="600"/>
                        </a:spcAft>
                        <a:buClr>
                          <a:srgbClr val="FF0000"/>
                        </a:buClr>
                        <a:buFont typeface="Wingdings 2" panose="05020102010507070707" pitchFamily="18" charset="2"/>
                        <a:buChar char="X"/>
                      </a:pPr>
                      <a:r>
                        <a:rPr lang="en-US" sz="1100" b="0" i="0" u="none" strike="noStrike" noProof="0" dirty="0">
                          <a:solidFill>
                            <a:schemeClr val="tx1"/>
                          </a:solidFill>
                          <a:latin typeface="Public Sans Light"/>
                        </a:rPr>
                        <a:t>Medical portable oxygen / gas LHD Process purchase requisition and invoice</a:t>
                      </a:r>
                    </a:p>
                    <a:p>
                      <a:pPr marL="271145" marR="0" lvl="0" indent="-271145" algn="l" defTabSz="914377" rtl="0" eaLnBrk="1" fontAlgn="auto" latinLnBrk="0" hangingPunct="1">
                        <a:lnSpc>
                          <a:spcPct val="100000"/>
                        </a:lnSpc>
                        <a:spcBef>
                          <a:spcPts val="0"/>
                        </a:spcBef>
                        <a:spcAft>
                          <a:spcPts val="600"/>
                        </a:spcAft>
                        <a:buClr>
                          <a:srgbClr val="FF0000"/>
                        </a:buClr>
                        <a:buSzTx/>
                        <a:buFont typeface="Wingdings 2" panose="05020102010507070707" pitchFamily="18" charset="2"/>
                        <a:buChar char="X"/>
                        <a:tabLst/>
                        <a:defRPr/>
                      </a:pPr>
                      <a:r>
                        <a:rPr kumimoji="0" lang="en-AU" sz="1100" b="0" i="0" u="none" strike="noStrike" kern="1200" cap="none" spc="0" normalizeH="0" baseline="0" noProof="0" dirty="0">
                          <a:ln>
                            <a:noFill/>
                          </a:ln>
                          <a:solidFill>
                            <a:srgbClr val="22272B"/>
                          </a:solidFill>
                          <a:effectLst/>
                          <a:uLnTx/>
                          <a:uFillTx/>
                          <a:latin typeface="+mn-lt"/>
                          <a:ea typeface="+mn-ea"/>
                          <a:cs typeface="+mn-cs"/>
                        </a:rPr>
                        <a:t>Stores Internal. MHU</a:t>
                      </a:r>
                    </a:p>
                    <a:p>
                      <a:pPr marL="271145" marR="0" lvl="0" indent="-271145" algn="l" defTabSz="914377" rtl="0" eaLnBrk="1" fontAlgn="auto" latinLnBrk="0" hangingPunct="1">
                        <a:lnSpc>
                          <a:spcPct val="100000"/>
                        </a:lnSpc>
                        <a:spcBef>
                          <a:spcPts val="0"/>
                        </a:spcBef>
                        <a:spcAft>
                          <a:spcPts val="600"/>
                        </a:spcAft>
                        <a:buClr>
                          <a:srgbClr val="FF0000"/>
                        </a:buClr>
                        <a:buSzTx/>
                        <a:buFont typeface="Wingdings 2" panose="05020102010507070707" pitchFamily="18" charset="2"/>
                        <a:buChar char="X"/>
                        <a:tabLst/>
                        <a:defRPr/>
                      </a:pPr>
                      <a:r>
                        <a:rPr kumimoji="0" lang="en-AU" sz="1100" b="0" i="0" u="none" strike="noStrike" kern="1200" cap="none" spc="0" normalizeH="0" baseline="0" noProof="0" dirty="0">
                          <a:ln>
                            <a:noFill/>
                          </a:ln>
                          <a:solidFill>
                            <a:srgbClr val="22272B"/>
                          </a:solidFill>
                          <a:effectLst/>
                          <a:uLnTx/>
                          <a:uFillTx/>
                          <a:latin typeface="+mn-lt"/>
                          <a:ea typeface="+mn-ea"/>
                          <a:cs typeface="+mn-cs"/>
                        </a:rPr>
                        <a:t>No bin washer on site </a:t>
                      </a:r>
                    </a:p>
                    <a:p>
                      <a:pPr marL="285750" marR="0" lvl="0" indent="-285750" algn="l">
                        <a:lnSpc>
                          <a:spcPct val="100000"/>
                        </a:lnSpc>
                        <a:spcBef>
                          <a:spcPts val="0"/>
                        </a:spcBef>
                        <a:spcAft>
                          <a:spcPts val="600"/>
                        </a:spcAft>
                        <a:buClr>
                          <a:srgbClr val="FF0000"/>
                        </a:buClr>
                        <a:buFont typeface="Wingdings 2" panose="05020102010507070707" pitchFamily="18" charset="2"/>
                        <a:buChar char="X"/>
                      </a:pPr>
                      <a:endParaRPr lang="en-US" sz="1100" b="0" i="0" u="none" strike="noStrike" noProof="0" dirty="0">
                        <a:solidFill>
                          <a:schemeClr val="tx1"/>
                        </a:solidFill>
                      </a:endParaRPr>
                    </a:p>
                    <a:p>
                      <a:pPr marL="0" marR="0" lvl="0" indent="0" algn="l">
                        <a:lnSpc>
                          <a:spcPct val="100000"/>
                        </a:lnSpc>
                        <a:spcBef>
                          <a:spcPts val="0"/>
                        </a:spcBef>
                        <a:spcAft>
                          <a:spcPts val="1200"/>
                        </a:spcAft>
                        <a:buClr>
                          <a:srgbClr val="FF0000"/>
                        </a:buClr>
                        <a:buNone/>
                      </a:pPr>
                      <a:r>
                        <a:rPr lang="en-US" sz="1200" b="0" i="0" u="none" strike="noStrike" noProof="0" dirty="0">
                          <a:solidFill>
                            <a:schemeClr val="tx1"/>
                          </a:solidFill>
                          <a:latin typeface="Public Sans Light"/>
                        </a:rPr>
                        <a:t>  </a:t>
                      </a:r>
                      <a:endParaRPr lang="en-US"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2182367123"/>
                  </a:ext>
                </a:extLst>
              </a:tr>
            </a:tbl>
          </a:graphicData>
        </a:graphic>
      </p:graphicFrame>
      <p:sp>
        <p:nvSpPr>
          <p:cNvPr id="3" name="TextBox 2">
            <a:extLst>
              <a:ext uri="{FF2B5EF4-FFF2-40B4-BE49-F238E27FC236}">
                <a16:creationId xmlns:a16="http://schemas.microsoft.com/office/drawing/2014/main" id="{DCD62E5B-8068-F2C6-28F3-8999EC13A1D7}"/>
              </a:ext>
            </a:extLst>
          </p:cNvPr>
          <p:cNvSpPr txBox="1"/>
          <p:nvPr/>
        </p:nvSpPr>
        <p:spPr>
          <a:xfrm rot="19752165">
            <a:off x="1974298" y="3104692"/>
            <a:ext cx="5213268" cy="1015663"/>
          </a:xfrm>
          <a:prstGeom prst="rect">
            <a:avLst/>
          </a:prstGeom>
          <a:noFill/>
        </p:spPr>
        <p:txBody>
          <a:bodyPr wrap="square" rtlCol="0">
            <a:spAutoFit/>
          </a:bodyPr>
          <a:lstStyle/>
          <a:p>
            <a:pPr algn="ctr"/>
            <a:r>
              <a:rPr lang="en-AU" sz="6000" dirty="0">
                <a:solidFill>
                  <a:schemeClr val="bg2">
                    <a:lumMod val="50000"/>
                    <a:lumOff val="50000"/>
                    <a:alpha val="39000"/>
                  </a:schemeClr>
                </a:solidFill>
              </a:rPr>
              <a:t>DRAFT</a:t>
            </a:r>
          </a:p>
        </p:txBody>
      </p:sp>
    </p:spTree>
    <p:extLst>
      <p:ext uri="{BB962C8B-B14F-4D97-AF65-F5344CB8AC3E}">
        <p14:creationId xmlns:p14="http://schemas.microsoft.com/office/powerpoint/2010/main" val="171393363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EDABE514-273F-6F51-6A2B-D9DF97ED1C2C}"/>
              </a:ext>
            </a:extLst>
          </p:cNvPr>
          <p:cNvSpPr>
            <a:spLocks noGrp="1"/>
          </p:cNvSpPr>
          <p:nvPr>
            <p:ph type="ctrTitle"/>
          </p:nvPr>
        </p:nvSpPr>
        <p:spPr>
          <a:xfrm>
            <a:off x="359999" y="3600000"/>
            <a:ext cx="9125745" cy="2387600"/>
          </a:xfrm>
        </p:spPr>
        <p:txBody>
          <a:bodyPr/>
          <a:lstStyle/>
          <a:p>
            <a:r>
              <a:rPr lang="en-AU" dirty="0"/>
              <a:t>Scope of service  </a:t>
            </a:r>
          </a:p>
        </p:txBody>
      </p:sp>
      <p:sp>
        <p:nvSpPr>
          <p:cNvPr id="8" name="Text Placeholder 7">
            <a:extLst>
              <a:ext uri="{FF2B5EF4-FFF2-40B4-BE49-F238E27FC236}">
                <a16:creationId xmlns:a16="http://schemas.microsoft.com/office/drawing/2014/main" id="{63ED1545-5A13-C221-E351-52A572CEB6F7}"/>
              </a:ext>
            </a:extLst>
          </p:cNvPr>
          <p:cNvSpPr>
            <a:spLocks noGrp="1"/>
          </p:cNvSpPr>
          <p:nvPr>
            <p:ph type="body" sz="quarter" idx="10"/>
          </p:nvPr>
        </p:nvSpPr>
        <p:spPr/>
        <p:txBody>
          <a:bodyPr vert="horz" lIns="0" tIns="0" rIns="0" bIns="0" rtlCol="0" anchor="t">
            <a:noAutofit/>
          </a:bodyPr>
          <a:lstStyle/>
          <a:p>
            <a:r>
              <a:rPr lang="en-AU" dirty="0"/>
              <a:t>Wauchope District Memorial Hospital – Tranche 1</a:t>
            </a:r>
          </a:p>
        </p:txBody>
      </p:sp>
      <p:sp>
        <p:nvSpPr>
          <p:cNvPr id="5" name="Footer Placeholder 4">
            <a:extLst>
              <a:ext uri="{FF2B5EF4-FFF2-40B4-BE49-F238E27FC236}">
                <a16:creationId xmlns:a16="http://schemas.microsoft.com/office/drawing/2014/main" id="{49F82716-5ECB-1122-B96B-8B58EE8F95A4}"/>
              </a:ext>
            </a:extLst>
          </p:cNvPr>
          <p:cNvSpPr>
            <a:spLocks noGrp="1"/>
          </p:cNvSpPr>
          <p:nvPr>
            <p:ph type="ftr" sz="quarter" idx="3"/>
          </p:nvPr>
        </p:nvSpPr>
        <p:spPr/>
        <p:txBody>
          <a:bodyPr/>
          <a:lstStyle/>
          <a:p>
            <a:r>
              <a:rPr lang="en-US"/>
              <a:t>HealthShare NSW</a:t>
            </a:r>
            <a:endParaRPr lang="en-AU"/>
          </a:p>
        </p:txBody>
      </p:sp>
      <p:sp>
        <p:nvSpPr>
          <p:cNvPr id="9" name="Text Placeholder 8">
            <a:extLst>
              <a:ext uri="{FF2B5EF4-FFF2-40B4-BE49-F238E27FC236}">
                <a16:creationId xmlns:a16="http://schemas.microsoft.com/office/drawing/2014/main" id="{F49850DA-3315-C3D6-CBA7-68D62F392B60}"/>
              </a:ext>
            </a:extLst>
          </p:cNvPr>
          <p:cNvSpPr>
            <a:spLocks noGrp="1"/>
          </p:cNvSpPr>
          <p:nvPr>
            <p:ph type="body" sz="quarter" idx="11"/>
          </p:nvPr>
        </p:nvSpPr>
        <p:spPr/>
        <p:txBody>
          <a:bodyPr/>
          <a:lstStyle/>
          <a:p>
            <a:r>
              <a:rPr lang="en-AU"/>
              <a:t>3</a:t>
            </a:r>
          </a:p>
        </p:txBody>
      </p:sp>
      <p:sp>
        <p:nvSpPr>
          <p:cNvPr id="6" name="Slide Number Placeholder 5">
            <a:extLst>
              <a:ext uri="{FF2B5EF4-FFF2-40B4-BE49-F238E27FC236}">
                <a16:creationId xmlns:a16="http://schemas.microsoft.com/office/drawing/2014/main" id="{F15D1DBB-26FE-4169-971A-26A3B66BAB08}"/>
              </a:ext>
            </a:extLst>
          </p:cNvPr>
          <p:cNvSpPr>
            <a:spLocks noGrp="1"/>
          </p:cNvSpPr>
          <p:nvPr>
            <p:ph type="sldNum" sz="quarter" idx="4294967295"/>
          </p:nvPr>
        </p:nvSpPr>
        <p:spPr>
          <a:xfrm>
            <a:off x="11701463" y="6443663"/>
            <a:ext cx="490537" cy="180975"/>
          </a:xfrm>
        </p:spPr>
        <p:txBody>
          <a:bodyPr/>
          <a:lstStyle/>
          <a:p>
            <a:fld id="{10A01DC5-1685-4615-8240-15192985C6A2}" type="slidenum">
              <a:rPr lang="en-AU" smtClean="0"/>
              <a:t>3</a:t>
            </a:fld>
            <a:endParaRPr lang="en-AU"/>
          </a:p>
        </p:txBody>
      </p:sp>
      <p:sp>
        <p:nvSpPr>
          <p:cNvPr id="3" name="TextBox 2">
            <a:extLst>
              <a:ext uri="{FF2B5EF4-FFF2-40B4-BE49-F238E27FC236}">
                <a16:creationId xmlns:a16="http://schemas.microsoft.com/office/drawing/2014/main" id="{20E7AF67-1921-680C-69B8-2663A41AFE96}"/>
              </a:ext>
            </a:extLst>
          </p:cNvPr>
          <p:cNvSpPr txBox="1"/>
          <p:nvPr/>
        </p:nvSpPr>
        <p:spPr>
          <a:xfrm rot="19752165">
            <a:off x="1974298" y="3104692"/>
            <a:ext cx="5213268" cy="1015663"/>
          </a:xfrm>
          <a:prstGeom prst="rect">
            <a:avLst/>
          </a:prstGeom>
          <a:noFill/>
        </p:spPr>
        <p:txBody>
          <a:bodyPr wrap="square" rtlCol="0">
            <a:spAutoFit/>
          </a:bodyPr>
          <a:lstStyle/>
          <a:p>
            <a:pPr algn="ctr"/>
            <a:r>
              <a:rPr lang="en-AU" sz="6000" dirty="0">
                <a:solidFill>
                  <a:schemeClr val="bg2">
                    <a:lumMod val="50000"/>
                    <a:lumOff val="50000"/>
                    <a:alpha val="39000"/>
                  </a:schemeClr>
                </a:solidFill>
              </a:rPr>
              <a:t>DRAFT</a:t>
            </a:r>
          </a:p>
        </p:txBody>
      </p:sp>
    </p:spTree>
    <p:extLst>
      <p:ext uri="{BB962C8B-B14F-4D97-AF65-F5344CB8AC3E}">
        <p14:creationId xmlns:p14="http://schemas.microsoft.com/office/powerpoint/2010/main" val="48328936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E0CBCED-68D9-E6C1-1818-4CB05B98FA7F}"/>
            </a:ext>
          </a:extLst>
        </p:cNvPr>
        <p:cNvGrpSpPr/>
        <p:nvPr/>
      </p:nvGrpSpPr>
      <p:grpSpPr>
        <a:xfrm>
          <a:off x="0" y="0"/>
          <a:ext cx="0" cy="0"/>
          <a:chOff x="0" y="0"/>
          <a:chExt cx="0" cy="0"/>
        </a:xfrm>
      </p:grpSpPr>
      <p:sp>
        <p:nvSpPr>
          <p:cNvPr id="9" name="Title 8">
            <a:extLst>
              <a:ext uri="{FF2B5EF4-FFF2-40B4-BE49-F238E27FC236}">
                <a16:creationId xmlns:a16="http://schemas.microsoft.com/office/drawing/2014/main" id="{737BCB00-EB7F-88C1-BD26-BE1224A180C0}"/>
              </a:ext>
            </a:extLst>
          </p:cNvPr>
          <p:cNvSpPr>
            <a:spLocks noGrp="1"/>
          </p:cNvSpPr>
          <p:nvPr>
            <p:ph type="title"/>
          </p:nvPr>
        </p:nvSpPr>
        <p:spPr/>
        <p:txBody>
          <a:bodyPr/>
          <a:lstStyle/>
          <a:p>
            <a:r>
              <a:rPr lang="en-AU" dirty="0">
                <a:latin typeface="+mj-lt"/>
              </a:rPr>
              <a:t>In scope services </a:t>
            </a:r>
            <a:r>
              <a:rPr lang="en-AU">
                <a:latin typeface="+mj-lt"/>
              </a:rPr>
              <a:t>- Wauchope</a:t>
            </a:r>
            <a:endParaRPr lang="en-AU" dirty="0">
              <a:latin typeface="+mj-lt"/>
            </a:endParaRPr>
          </a:p>
        </p:txBody>
      </p:sp>
      <p:sp>
        <p:nvSpPr>
          <p:cNvPr id="5" name="Footer Placeholder 4">
            <a:extLst>
              <a:ext uri="{FF2B5EF4-FFF2-40B4-BE49-F238E27FC236}">
                <a16:creationId xmlns:a16="http://schemas.microsoft.com/office/drawing/2014/main" id="{3C943713-5993-8543-0261-7AD245DC7197}"/>
              </a:ext>
            </a:extLst>
          </p:cNvPr>
          <p:cNvSpPr>
            <a:spLocks noGrp="1"/>
          </p:cNvSpPr>
          <p:nvPr>
            <p:ph type="ftr" sz="quarter" idx="11"/>
          </p:nvPr>
        </p:nvSpPr>
        <p:spPr>
          <a:xfrm>
            <a:off x="360000" y="6408000"/>
            <a:ext cx="6720000" cy="252000"/>
          </a:xfrm>
        </p:spPr>
        <p:txBody>
          <a:bodyPr/>
          <a:lstStyle/>
          <a:p>
            <a:pPr marL="0" marR="0" lvl="0" indent="0" algn="l" defTabSz="609585"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22272B"/>
                </a:solidFill>
                <a:effectLst/>
                <a:uLnTx/>
                <a:uFillTx/>
                <a:latin typeface="Public Sans SemiBold" pitchFamily="2" charset="0"/>
                <a:ea typeface="+mn-ea"/>
                <a:cs typeface="+mn-cs"/>
              </a:rPr>
              <a:t>HealthShare NSW</a:t>
            </a:r>
            <a:endParaRPr kumimoji="0" lang="en-AU" sz="1400" b="0" i="0" u="none" strike="noStrike" kern="1200" cap="none" spc="0" normalizeH="0" baseline="0" noProof="0">
              <a:ln>
                <a:noFill/>
              </a:ln>
              <a:solidFill>
                <a:srgbClr val="22272B"/>
              </a:solidFill>
              <a:effectLst/>
              <a:uLnTx/>
              <a:uFillTx/>
              <a:latin typeface="Public Sans SemiBold" pitchFamily="2" charset="0"/>
              <a:ea typeface="+mn-ea"/>
              <a:cs typeface="+mn-cs"/>
            </a:endParaRPr>
          </a:p>
        </p:txBody>
      </p:sp>
      <p:sp>
        <p:nvSpPr>
          <p:cNvPr id="6" name="Slide Number Placeholder 5">
            <a:extLst>
              <a:ext uri="{FF2B5EF4-FFF2-40B4-BE49-F238E27FC236}">
                <a16:creationId xmlns:a16="http://schemas.microsoft.com/office/drawing/2014/main" id="{4C648888-9B48-4D42-9A11-5C1215AF2B79}"/>
              </a:ext>
            </a:extLst>
          </p:cNvPr>
          <p:cNvSpPr>
            <a:spLocks noGrp="1"/>
          </p:cNvSpPr>
          <p:nvPr>
            <p:ph type="sldNum" sz="quarter" idx="12"/>
          </p:nvPr>
        </p:nvSpPr>
        <p:spPr/>
        <p:txBody>
          <a:bodyPr/>
          <a:lstStyle/>
          <a:p>
            <a:pPr marL="0" marR="0" lvl="0" indent="0" algn="r" defTabSz="609585" rtl="0" eaLnBrk="1" fontAlgn="auto" latinLnBrk="0" hangingPunct="1">
              <a:lnSpc>
                <a:spcPct val="100000"/>
              </a:lnSpc>
              <a:spcBef>
                <a:spcPts val="0"/>
              </a:spcBef>
              <a:spcAft>
                <a:spcPts val="0"/>
              </a:spcAft>
              <a:buClrTx/>
              <a:buSzTx/>
              <a:buFontTx/>
              <a:buNone/>
              <a:tabLst/>
              <a:defRPr/>
            </a:pPr>
            <a:fld id="{10A01DC5-1685-4615-8240-15192985C6A2}" type="slidenum">
              <a:rPr kumimoji="0" lang="en-AU" sz="1200" b="0" i="0" u="none" strike="noStrike" kern="1200" cap="none" spc="0" normalizeH="0" baseline="0" noProof="0" smtClean="0">
                <a:ln>
                  <a:noFill/>
                </a:ln>
                <a:solidFill>
                  <a:srgbClr val="22272B"/>
                </a:solidFill>
                <a:effectLst/>
                <a:uLnTx/>
                <a:uFillTx/>
                <a:latin typeface="Public Sans Light"/>
                <a:ea typeface="+mn-ea"/>
                <a:cs typeface="+mn-cs"/>
              </a:rPr>
              <a:pPr marL="0" marR="0" lvl="0" indent="0" algn="r" defTabSz="609585" rtl="0" eaLnBrk="1" fontAlgn="auto" latinLnBrk="0" hangingPunct="1">
                <a:lnSpc>
                  <a:spcPct val="100000"/>
                </a:lnSpc>
                <a:spcBef>
                  <a:spcPts val="0"/>
                </a:spcBef>
                <a:spcAft>
                  <a:spcPts val="0"/>
                </a:spcAft>
                <a:buClrTx/>
                <a:buSzTx/>
                <a:buFontTx/>
                <a:buNone/>
                <a:tabLst/>
                <a:defRPr/>
              </a:pPr>
              <a:t>4</a:t>
            </a:fld>
            <a:endParaRPr kumimoji="0" lang="en-AU" sz="1200" b="0" i="0" u="none" strike="noStrike" kern="1200" cap="none" spc="0" normalizeH="0" baseline="0" noProof="0">
              <a:ln>
                <a:noFill/>
              </a:ln>
              <a:solidFill>
                <a:srgbClr val="22272B"/>
              </a:solidFill>
              <a:effectLst/>
              <a:uLnTx/>
              <a:uFillTx/>
              <a:latin typeface="Public Sans Light"/>
              <a:ea typeface="+mn-ea"/>
              <a:cs typeface="+mn-cs"/>
            </a:endParaRPr>
          </a:p>
        </p:txBody>
      </p:sp>
      <p:graphicFrame>
        <p:nvGraphicFramePr>
          <p:cNvPr id="10" name="Table 9">
            <a:extLst>
              <a:ext uri="{FF2B5EF4-FFF2-40B4-BE49-F238E27FC236}">
                <a16:creationId xmlns:a16="http://schemas.microsoft.com/office/drawing/2014/main" id="{790EAC5F-4827-9E6E-CB5B-6D61C9618ADB}"/>
              </a:ext>
            </a:extLst>
          </p:cNvPr>
          <p:cNvGraphicFramePr>
            <a:graphicFrameLocks noGrp="1"/>
          </p:cNvGraphicFramePr>
          <p:nvPr/>
        </p:nvGraphicFramePr>
        <p:xfrm>
          <a:off x="346085" y="2206625"/>
          <a:ext cx="11448000" cy="370840"/>
        </p:xfrm>
        <a:graphic>
          <a:graphicData uri="http://schemas.openxmlformats.org/drawingml/2006/table">
            <a:tbl>
              <a:tblPr firstRow="1" bandRow="1">
                <a:tableStyleId>{5C22544A-7EE6-4342-B048-85BDC9FD1C3A}</a:tableStyleId>
              </a:tblPr>
              <a:tblGrid>
                <a:gridCol w="5724000">
                  <a:extLst>
                    <a:ext uri="{9D8B030D-6E8A-4147-A177-3AD203B41FA5}">
                      <a16:colId xmlns:a16="http://schemas.microsoft.com/office/drawing/2014/main" val="3904827004"/>
                    </a:ext>
                  </a:extLst>
                </a:gridCol>
                <a:gridCol w="5724000">
                  <a:extLst>
                    <a:ext uri="{9D8B030D-6E8A-4147-A177-3AD203B41FA5}">
                      <a16:colId xmlns:a16="http://schemas.microsoft.com/office/drawing/2014/main" val="3245322699"/>
                    </a:ext>
                  </a:extLst>
                </a:gridCol>
              </a:tblGrid>
              <a:tr h="370840">
                <a:tc>
                  <a:txBody>
                    <a:bodyPr/>
                    <a:lstStyle/>
                    <a:p>
                      <a:pPr marL="285750" indent="-285750">
                        <a:spcAft>
                          <a:spcPts val="1200"/>
                        </a:spcAft>
                        <a:buClr>
                          <a:schemeClr val="tx2"/>
                        </a:buClr>
                        <a:buFont typeface="Wingdings 2" panose="05020102010507070707" pitchFamily="18" charset="2"/>
                        <a:buChar char=""/>
                      </a:pPr>
                      <a:endParaRPr lang="en-AU" sz="1600" b="0">
                        <a:solidFill>
                          <a:schemeClr val="tx1"/>
                        </a:solidFill>
                      </a:endParaRPr>
                    </a:p>
                  </a:txBody>
                  <a:tcPr>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pPr marL="285750" indent="-285750">
                        <a:spcAft>
                          <a:spcPts val="1200"/>
                        </a:spcAft>
                        <a:buClr>
                          <a:schemeClr val="tx2"/>
                        </a:buClr>
                        <a:buFont typeface="Wingdings 2" panose="05020102010507070707" pitchFamily="18" charset="2"/>
                        <a:buChar char="X"/>
                      </a:pPr>
                      <a:endParaRPr lang="en-AU" sz="1600" b="0">
                        <a:solidFill>
                          <a:schemeClr val="tx1"/>
                        </a:solidFill>
                      </a:endParaRPr>
                    </a:p>
                  </a:txBody>
                  <a:tcPr>
                    <a:lnL w="12700" cmpd="sng">
                      <a:noFill/>
                    </a:lnL>
                    <a:lnR w="12700" cmpd="sng">
                      <a:noFill/>
                    </a:lnR>
                    <a:lnT w="12700" cmpd="sng">
                      <a:noFill/>
                    </a:lnT>
                    <a:lnB w="381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2182367123"/>
                  </a:ext>
                </a:extLst>
              </a:tr>
            </a:tbl>
          </a:graphicData>
        </a:graphic>
      </p:graphicFrame>
      <p:sp>
        <p:nvSpPr>
          <p:cNvPr id="13" name="TextBox 12">
            <a:extLst>
              <a:ext uri="{FF2B5EF4-FFF2-40B4-BE49-F238E27FC236}">
                <a16:creationId xmlns:a16="http://schemas.microsoft.com/office/drawing/2014/main" id="{420F92AF-EBE2-BD8B-47F1-D62B86BF3BC4}"/>
              </a:ext>
            </a:extLst>
          </p:cNvPr>
          <p:cNvSpPr txBox="1"/>
          <p:nvPr/>
        </p:nvSpPr>
        <p:spPr>
          <a:xfrm>
            <a:off x="295182" y="1109041"/>
            <a:ext cx="10857785" cy="430887"/>
          </a:xfrm>
          <a:prstGeom prst="rect">
            <a:avLst/>
          </a:prstGeom>
          <a:noFill/>
        </p:spPr>
        <p:txBody>
          <a:bodyPr wrap="square" lIns="91440" tIns="45720" rIns="91440" bIns="45720" anchor="t">
            <a:spAutoFit/>
          </a:bodyPr>
          <a:lstStyle/>
          <a:p>
            <a:pPr marL="0" marR="0" lvl="0" indent="0" algn="l" defTabSz="609585" rtl="0" eaLnBrk="1" fontAlgn="auto" latinLnBrk="0" hangingPunct="1">
              <a:lnSpc>
                <a:spcPct val="100000"/>
              </a:lnSpc>
              <a:spcBef>
                <a:spcPts val="0"/>
              </a:spcBef>
              <a:spcAft>
                <a:spcPts val="0"/>
              </a:spcAft>
              <a:buClrTx/>
              <a:buSzTx/>
              <a:buFontTx/>
              <a:buNone/>
              <a:tabLst/>
              <a:defRPr/>
            </a:pPr>
            <a:r>
              <a:rPr kumimoji="0" lang="en-US" sz="2200" b="0" i="0" u="none" strike="noStrike" kern="1200" cap="none" spc="0" normalizeH="0" baseline="0" noProof="0" dirty="0">
                <a:ln>
                  <a:noFill/>
                </a:ln>
                <a:solidFill>
                  <a:srgbClr val="22272B"/>
                </a:solidFill>
                <a:effectLst/>
                <a:uLnTx/>
                <a:uFillTx/>
                <a:latin typeface="Public Sans"/>
                <a:ea typeface="+mn-ea"/>
                <a:cs typeface="+mn-cs"/>
              </a:rPr>
              <a:t>The following services are in scope for the transition: </a:t>
            </a:r>
            <a:endParaRPr kumimoji="0" lang="en-AU" sz="2200" b="0" i="0" u="none" strike="noStrike" kern="1200" cap="none" spc="0" normalizeH="0" baseline="0" noProof="0" dirty="0">
              <a:ln>
                <a:noFill/>
              </a:ln>
              <a:solidFill>
                <a:srgbClr val="22272B"/>
              </a:solidFill>
              <a:effectLst/>
              <a:uLnTx/>
              <a:uFillTx/>
              <a:latin typeface="Public Sans"/>
              <a:ea typeface="+mn-ea"/>
              <a:cs typeface="+mn-cs"/>
            </a:endParaRPr>
          </a:p>
        </p:txBody>
      </p:sp>
      <p:graphicFrame>
        <p:nvGraphicFramePr>
          <p:cNvPr id="3" name="Table 2">
            <a:extLst>
              <a:ext uri="{FF2B5EF4-FFF2-40B4-BE49-F238E27FC236}">
                <a16:creationId xmlns:a16="http://schemas.microsoft.com/office/drawing/2014/main" id="{FCEFDE47-659F-FAB9-21FB-60C95D6C14F1}"/>
              </a:ext>
            </a:extLst>
          </p:cNvPr>
          <p:cNvGraphicFramePr>
            <a:graphicFrameLocks noGrp="1"/>
          </p:cNvGraphicFramePr>
          <p:nvPr>
            <p:extLst>
              <p:ext uri="{D42A27DB-BD31-4B8C-83A1-F6EECF244321}">
                <p14:modId xmlns:p14="http://schemas.microsoft.com/office/powerpoint/2010/main" val="3679040331"/>
              </p:ext>
            </p:extLst>
          </p:nvPr>
        </p:nvGraphicFramePr>
        <p:xfrm>
          <a:off x="269267" y="1694019"/>
          <a:ext cx="11601636" cy="4820920"/>
        </p:xfrm>
        <a:graphic>
          <a:graphicData uri="http://schemas.openxmlformats.org/drawingml/2006/table">
            <a:tbl>
              <a:tblPr firstRow="1" bandRow="1">
                <a:tableStyleId>{5C22544A-7EE6-4342-B048-85BDC9FD1C3A}</a:tableStyleId>
              </a:tblPr>
              <a:tblGrid>
                <a:gridCol w="5969105">
                  <a:extLst>
                    <a:ext uri="{9D8B030D-6E8A-4147-A177-3AD203B41FA5}">
                      <a16:colId xmlns:a16="http://schemas.microsoft.com/office/drawing/2014/main" val="3904827004"/>
                    </a:ext>
                  </a:extLst>
                </a:gridCol>
                <a:gridCol w="5632531">
                  <a:extLst>
                    <a:ext uri="{9D8B030D-6E8A-4147-A177-3AD203B41FA5}">
                      <a16:colId xmlns:a16="http://schemas.microsoft.com/office/drawing/2014/main" val="4058701685"/>
                    </a:ext>
                  </a:extLst>
                </a:gridCol>
              </a:tblGrid>
              <a:tr h="370840">
                <a:tc>
                  <a:txBody>
                    <a:bodyPr/>
                    <a:lstStyle/>
                    <a:p>
                      <a:pPr marL="0" indent="0">
                        <a:spcAft>
                          <a:spcPts val="900"/>
                        </a:spcAft>
                        <a:buClr>
                          <a:srgbClr val="00B050"/>
                        </a:buClr>
                        <a:buFont typeface="Wingdings,Sans-Serif" panose="05020102010507070707" pitchFamily="18" charset="2"/>
                        <a:buNone/>
                      </a:pPr>
                      <a:r>
                        <a:rPr lang="en-AU" sz="1100" b="1" i="0" u="none" strike="noStrike" noProof="0" dirty="0">
                          <a:solidFill>
                            <a:schemeClr val="tx1"/>
                          </a:solidFill>
                          <a:latin typeface="Public Sans Light"/>
                        </a:rPr>
                        <a:t>Cleaning</a:t>
                      </a:r>
                      <a:endParaRPr lang="en-AU" sz="1100" b="0" i="0" u="none" strike="noStrike" noProof="0" dirty="0">
                        <a:solidFill>
                          <a:schemeClr val="tx1"/>
                        </a:solidFill>
                        <a:latin typeface="Public Sans Light"/>
                      </a:endParaRPr>
                    </a:p>
                    <a:p>
                      <a:pPr marL="351155" lvl="0" indent="-171450">
                        <a:spcAft>
                          <a:spcPts val="600"/>
                        </a:spcAft>
                        <a:buClr>
                          <a:srgbClr val="00B050"/>
                        </a:buClr>
                        <a:buFont typeface="Arial" panose="020B0604020202020204" pitchFamily="34" charset="0"/>
                        <a:buChar char="•"/>
                      </a:pPr>
                      <a:r>
                        <a:rPr lang="en-AU" sz="1100" b="0" i="0" u="none" strike="noStrike" noProof="0" dirty="0">
                          <a:solidFill>
                            <a:schemeClr val="tx1"/>
                          </a:solidFill>
                          <a:latin typeface="Public Sans Light"/>
                        </a:rPr>
                        <a:t>Wards and departments including clinical, non-clinical and public areas/spaces and unoccupied areas, including Palliative Care.</a:t>
                      </a:r>
                    </a:p>
                    <a:p>
                      <a:pPr marL="351155" lvl="0" indent="-171450">
                        <a:spcAft>
                          <a:spcPts val="600"/>
                        </a:spcAft>
                        <a:buClr>
                          <a:srgbClr val="00B050"/>
                        </a:buClr>
                        <a:buFont typeface="Arial" panose="020B0604020202020204" pitchFamily="34" charset="0"/>
                        <a:buChar char="•"/>
                      </a:pPr>
                      <a:r>
                        <a:rPr lang="en-AU" sz="1100" b="0" i="0" u="none" strike="noStrike" noProof="0" dirty="0">
                          <a:solidFill>
                            <a:schemeClr val="tx1"/>
                          </a:solidFill>
                          <a:latin typeface="Public Sans Light"/>
                        </a:rPr>
                        <a:t>Discharge beds, infectious rooms and beds and general cleaning of wards.</a:t>
                      </a:r>
                    </a:p>
                    <a:p>
                      <a:pPr marL="351155" lvl="0" indent="-171450">
                        <a:spcBef>
                          <a:spcPts val="0"/>
                        </a:spcBef>
                        <a:spcAft>
                          <a:spcPts val="600"/>
                        </a:spcAft>
                        <a:buClr>
                          <a:srgbClr val="00B050"/>
                        </a:buClr>
                        <a:buFont typeface="Arial" panose="020B0604020202020204" pitchFamily="34" charset="0"/>
                        <a:buChar char="•"/>
                      </a:pPr>
                      <a:r>
                        <a:rPr lang="en-AU" sz="1100" b="0" i="0" u="none" strike="noStrike" noProof="0" dirty="0">
                          <a:solidFill>
                            <a:schemeClr val="tx1"/>
                          </a:solidFill>
                          <a:latin typeface="Public Sans Light"/>
                        </a:rPr>
                        <a:t>Public and staff toilets</a:t>
                      </a:r>
                      <a:endParaRPr lang="en-US" sz="1100" b="1" i="0" u="none" strike="noStrike" noProof="0" dirty="0">
                        <a:solidFill>
                          <a:srgbClr val="FFFFFF"/>
                        </a:solidFill>
                        <a:latin typeface="Public Sans Light"/>
                      </a:endParaRPr>
                    </a:p>
                    <a:p>
                      <a:pPr marL="351155" lvl="0" indent="-171450">
                        <a:spcBef>
                          <a:spcPts val="0"/>
                        </a:spcBef>
                        <a:spcAft>
                          <a:spcPts val="600"/>
                        </a:spcAft>
                        <a:buClr>
                          <a:srgbClr val="00B050"/>
                        </a:buClr>
                        <a:buFont typeface="Arial" panose="020B0604020202020204" pitchFamily="34" charset="0"/>
                        <a:buChar char="•"/>
                      </a:pPr>
                      <a:r>
                        <a:rPr lang="en-AU" sz="1100" b="0" i="0" u="none" strike="noStrike" noProof="0" dirty="0">
                          <a:solidFill>
                            <a:schemeClr val="tx1"/>
                          </a:solidFill>
                          <a:latin typeface="Public Sans Light"/>
                        </a:rPr>
                        <a:t>Cleaning of lifts stairs and stair rails </a:t>
                      </a:r>
                    </a:p>
                    <a:p>
                      <a:pPr marL="351155" lvl="0" indent="-171450">
                        <a:spcBef>
                          <a:spcPts val="0"/>
                        </a:spcBef>
                        <a:spcAft>
                          <a:spcPts val="600"/>
                        </a:spcAft>
                        <a:buClr>
                          <a:srgbClr val="00B050"/>
                        </a:buClr>
                        <a:buFont typeface="Arial" panose="020B0604020202020204" pitchFamily="34" charset="0"/>
                        <a:buChar char="•"/>
                      </a:pPr>
                      <a:r>
                        <a:rPr lang="en-AU" sz="1100" b="0" i="0" u="none" strike="noStrike" noProof="0" dirty="0">
                          <a:solidFill>
                            <a:schemeClr val="tx1"/>
                          </a:solidFill>
                          <a:latin typeface="Public Sans Light"/>
                        </a:rPr>
                        <a:t>Cleaning beds undertaken by cleaning staff and clinical staff (shared role)</a:t>
                      </a:r>
                    </a:p>
                    <a:p>
                      <a:pPr marL="351155" lvl="0" indent="-171450">
                        <a:spcBef>
                          <a:spcPts val="0"/>
                        </a:spcBef>
                        <a:spcAft>
                          <a:spcPts val="600"/>
                        </a:spcAft>
                        <a:buClr>
                          <a:srgbClr val="00B050"/>
                        </a:buClr>
                        <a:buFont typeface="Arial" panose="020B0604020202020204" pitchFamily="34" charset="0"/>
                        <a:buChar char="•"/>
                      </a:pPr>
                      <a:r>
                        <a:rPr lang="en-AU" sz="1100" b="0" i="0" u="none" strike="noStrike" noProof="0" dirty="0">
                          <a:solidFill>
                            <a:schemeClr val="tx1"/>
                          </a:solidFill>
                          <a:latin typeface="Public Sans Light"/>
                        </a:rPr>
                        <a:t>Making of beds is currently a shared role between Cleaning staff and clinical staff </a:t>
                      </a:r>
                    </a:p>
                    <a:p>
                      <a:pPr marL="351155" lvl="0" indent="-171450">
                        <a:spcBef>
                          <a:spcPts val="0"/>
                        </a:spcBef>
                        <a:spcAft>
                          <a:spcPts val="600"/>
                        </a:spcAft>
                        <a:buClr>
                          <a:srgbClr val="00B050"/>
                        </a:buClr>
                        <a:buFont typeface="Arial" panose="020B0604020202020204" pitchFamily="34" charset="0"/>
                        <a:buChar char="•"/>
                      </a:pPr>
                      <a:r>
                        <a:rPr lang="en-AU" sz="1100" b="0" i="0" u="none" strike="noStrike" noProof="0" dirty="0">
                          <a:solidFill>
                            <a:schemeClr val="tx1"/>
                          </a:solidFill>
                          <a:latin typeface="Public Sans Light"/>
                        </a:rPr>
                        <a:t>Cleaning of Mattresses – shared role cleaning staff and clinical staff (shared role)</a:t>
                      </a:r>
                    </a:p>
                    <a:p>
                      <a:pPr marL="351155" lvl="0" indent="-171450">
                        <a:spcBef>
                          <a:spcPts val="0"/>
                        </a:spcBef>
                        <a:spcAft>
                          <a:spcPts val="600"/>
                        </a:spcAft>
                        <a:buClr>
                          <a:srgbClr val="00B050"/>
                        </a:buClr>
                        <a:buFont typeface="Arial" panose="020B0604020202020204" pitchFamily="34" charset="0"/>
                        <a:buChar char="•"/>
                      </a:pPr>
                      <a:r>
                        <a:rPr lang="en-AU" sz="1100" b="0" i="0" u="none" strike="noStrike" noProof="0" dirty="0">
                          <a:solidFill>
                            <a:schemeClr val="tx1"/>
                          </a:solidFill>
                          <a:latin typeface="Public Sans Light"/>
                        </a:rPr>
                        <a:t>Entrance, external entry points – using leaf blower, foyers, courtyards, </a:t>
                      </a:r>
                      <a:endParaRPr lang="en-US" sz="1100" b="1" i="0" u="none" strike="noStrike" noProof="0" dirty="0">
                        <a:solidFill>
                          <a:schemeClr val="tx1"/>
                        </a:solidFill>
                        <a:latin typeface="Public Sans Light"/>
                      </a:endParaRPr>
                    </a:p>
                    <a:p>
                      <a:pPr marL="351155" lvl="0" indent="-171450">
                        <a:spcBef>
                          <a:spcPts val="0"/>
                        </a:spcBef>
                        <a:spcAft>
                          <a:spcPts val="600"/>
                        </a:spcAft>
                        <a:buClr>
                          <a:srgbClr val="00B050"/>
                        </a:buClr>
                        <a:buFont typeface="Arial" panose="020B0604020202020204" pitchFamily="34" charset="0"/>
                        <a:buChar char="•"/>
                      </a:pPr>
                      <a:r>
                        <a:rPr lang="en-AU" sz="1100" b="0" i="0" u="none" strike="noStrike" noProof="0" dirty="0">
                          <a:solidFill>
                            <a:schemeClr val="tx1"/>
                          </a:solidFill>
                          <a:latin typeface="Public Sans Light"/>
                        </a:rPr>
                        <a:t>Executive / Office spaces including education and library area)</a:t>
                      </a:r>
                      <a:endParaRPr lang="en-US" sz="1100" b="1" i="0" u="none" strike="noStrike" noProof="0" dirty="0">
                        <a:solidFill>
                          <a:schemeClr val="tx1"/>
                        </a:solidFill>
                        <a:latin typeface="Public Sans Light"/>
                      </a:endParaRPr>
                    </a:p>
                    <a:p>
                      <a:pPr marL="351155" lvl="0" indent="-171450">
                        <a:spcBef>
                          <a:spcPts val="0"/>
                        </a:spcBef>
                        <a:spcAft>
                          <a:spcPts val="600"/>
                        </a:spcAft>
                        <a:buClr>
                          <a:srgbClr val="00B050"/>
                        </a:buClr>
                        <a:buFont typeface="Arial" panose="020B0604020202020204" pitchFamily="34" charset="0"/>
                        <a:buChar char="•"/>
                      </a:pPr>
                      <a:r>
                        <a:rPr lang="en-AU" sz="1100" b="0" i="0" u="none" strike="noStrike" noProof="0" dirty="0">
                          <a:solidFill>
                            <a:schemeClr val="tx1"/>
                          </a:solidFill>
                          <a:latin typeface="Public Sans Light"/>
                        </a:rPr>
                        <a:t>Purchase and replenishment of all associated cleaning supplies and area consumables weekly as is current processes; general Services holds the budget for G&amp;S consumables.</a:t>
                      </a:r>
                    </a:p>
                    <a:p>
                      <a:pPr marL="351155" lvl="0" indent="-171450">
                        <a:spcBef>
                          <a:spcPts val="0"/>
                        </a:spcBef>
                        <a:spcAft>
                          <a:spcPts val="600"/>
                        </a:spcAft>
                        <a:buClr>
                          <a:srgbClr val="00B050"/>
                        </a:buClr>
                        <a:buFont typeface="Arial" panose="020B0604020202020204" pitchFamily="34" charset="0"/>
                        <a:buChar char="•"/>
                      </a:pPr>
                      <a:r>
                        <a:rPr lang="en-AU" sz="1100" b="0" i="0" u="none" strike="noStrike" noProof="0" dirty="0">
                          <a:solidFill>
                            <a:schemeClr val="tx1"/>
                          </a:solidFill>
                          <a:latin typeface="Public Sans Light"/>
                        </a:rPr>
                        <a:t>Cleaning of Community Health and Allied Health office as per current workflows .</a:t>
                      </a:r>
                    </a:p>
                    <a:p>
                      <a:pPr marL="351155" lvl="0" indent="-171450">
                        <a:spcBef>
                          <a:spcPts val="0"/>
                        </a:spcBef>
                        <a:spcAft>
                          <a:spcPts val="600"/>
                        </a:spcAft>
                        <a:buClr>
                          <a:srgbClr val="00B050"/>
                        </a:buClr>
                        <a:buFont typeface="Arial" panose="020B0604020202020204" pitchFamily="34" charset="0"/>
                        <a:buChar char="•"/>
                      </a:pPr>
                      <a:r>
                        <a:rPr lang="en-AU" sz="1100" b="0" i="0" u="none" strike="noStrike" noProof="0" dirty="0">
                          <a:solidFill>
                            <a:schemeClr val="tx1"/>
                          </a:solidFill>
                          <a:latin typeface="Public Sans Light"/>
                        </a:rPr>
                        <a:t>Redevelopment commissioning project cleans will be negotiated with the LHD due to not being part of BAU.</a:t>
                      </a:r>
                    </a:p>
                  </a:txBody>
                  <a:tcPr>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pPr marL="257175" marR="0" lvl="0" indent="-171450" algn="l" rtl="0" eaLnBrk="1" fontAlgn="auto" latinLnBrk="0" hangingPunct="1">
                        <a:lnSpc>
                          <a:spcPct val="100000"/>
                        </a:lnSpc>
                        <a:spcBef>
                          <a:spcPts val="0"/>
                        </a:spcBef>
                        <a:spcAft>
                          <a:spcPts val="600"/>
                        </a:spcAft>
                        <a:buClr>
                          <a:srgbClr val="00B050"/>
                        </a:buClr>
                        <a:buSzTx/>
                        <a:buFont typeface="Arial" panose="020B0604020202020204" pitchFamily="34" charset="0"/>
                        <a:buChar char="•"/>
                      </a:pPr>
                      <a:r>
                        <a:rPr lang="en-AU" sz="1100" b="0" i="0" u="none" strike="noStrike" noProof="0" dirty="0">
                          <a:solidFill>
                            <a:schemeClr val="tx1"/>
                          </a:solidFill>
                          <a:latin typeface="+mn-lt"/>
                        </a:rPr>
                        <a:t>Bed screens are purchased and ordered by the wards and costed to Ward cost centres. Some wards have reusable bed screens which are laundered and installed by cleaning staff. </a:t>
                      </a:r>
                    </a:p>
                    <a:p>
                      <a:pPr marL="257175" marR="0" lvl="0" indent="-171450" algn="l" defTabSz="914400" rtl="0" eaLnBrk="1" fontAlgn="auto" latinLnBrk="0" hangingPunct="1">
                        <a:lnSpc>
                          <a:spcPct val="100000"/>
                        </a:lnSpc>
                        <a:spcBef>
                          <a:spcPts val="0"/>
                        </a:spcBef>
                        <a:spcAft>
                          <a:spcPts val="600"/>
                        </a:spcAft>
                        <a:buClr>
                          <a:srgbClr val="00B050"/>
                        </a:buClr>
                        <a:buSzTx/>
                        <a:buFont typeface="Arial" panose="020B0604020202020204" pitchFamily="34" charset="0"/>
                        <a:buChar char="•"/>
                        <a:tabLst/>
                        <a:defRPr/>
                      </a:pPr>
                      <a:r>
                        <a:rPr lang="en-AU" sz="1100" b="0" i="0" u="none" strike="noStrike" noProof="0" dirty="0">
                          <a:solidFill>
                            <a:schemeClr val="tx1"/>
                          </a:solidFill>
                          <a:latin typeface="+mn-lt"/>
                        </a:rPr>
                        <a:t>Cleaning of Urgent care is completed by HSA night cleaner, If required during day cleaning shift may be requested to clean urgent matters . </a:t>
                      </a:r>
                    </a:p>
                    <a:p>
                      <a:pPr marL="257175" marR="0" lvl="0" indent="-171450" algn="l" defTabSz="914400" rtl="0" eaLnBrk="1" fontAlgn="auto" latinLnBrk="0" hangingPunct="1">
                        <a:lnSpc>
                          <a:spcPct val="100000"/>
                        </a:lnSpc>
                        <a:spcBef>
                          <a:spcPts val="0"/>
                        </a:spcBef>
                        <a:spcAft>
                          <a:spcPts val="600"/>
                        </a:spcAft>
                        <a:buClr>
                          <a:srgbClr val="00B050"/>
                        </a:buClr>
                        <a:buSzTx/>
                        <a:buFont typeface="Arial" panose="020B0604020202020204" pitchFamily="34" charset="0"/>
                        <a:buChar char="•"/>
                        <a:tabLst/>
                        <a:defRPr/>
                      </a:pPr>
                      <a:r>
                        <a:rPr lang="en-AU" sz="1100" b="0" i="0" u="none" strike="noStrike" noProof="0" dirty="0">
                          <a:solidFill>
                            <a:schemeClr val="tx1"/>
                          </a:solidFill>
                          <a:latin typeface="+mn-lt"/>
                        </a:rPr>
                        <a:t>Collection of sharps wastes bin as required </a:t>
                      </a:r>
                    </a:p>
                    <a:p>
                      <a:pPr marL="257175" marR="0" lvl="0" indent="-171450" algn="l" defTabSz="914400" rtl="0" eaLnBrk="1" fontAlgn="auto" latinLnBrk="0" hangingPunct="1">
                        <a:lnSpc>
                          <a:spcPct val="100000"/>
                        </a:lnSpc>
                        <a:spcBef>
                          <a:spcPts val="0"/>
                        </a:spcBef>
                        <a:spcAft>
                          <a:spcPts val="600"/>
                        </a:spcAft>
                        <a:buClr>
                          <a:srgbClr val="00B050"/>
                        </a:buClr>
                        <a:buSzTx/>
                        <a:buFont typeface="Arial" panose="020B0604020202020204" pitchFamily="34" charset="0"/>
                        <a:buChar char="•"/>
                        <a:tabLst/>
                        <a:defRPr/>
                      </a:pPr>
                      <a:r>
                        <a:rPr lang="en-AU" sz="1100" b="0" i="0" u="none" strike="noStrike" noProof="0" dirty="0" err="1">
                          <a:solidFill>
                            <a:schemeClr val="tx1"/>
                          </a:solidFill>
                          <a:latin typeface="+mn-lt"/>
                        </a:rPr>
                        <a:t>ChemAlert</a:t>
                      </a:r>
                      <a:r>
                        <a:rPr lang="en-AU" sz="1100" b="0" i="0" u="none" strike="noStrike" noProof="0" dirty="0">
                          <a:solidFill>
                            <a:schemeClr val="tx1"/>
                          </a:solidFill>
                          <a:latin typeface="+mn-lt"/>
                        </a:rPr>
                        <a:t> processes not defined at site level in progress </a:t>
                      </a:r>
                    </a:p>
                    <a:p>
                      <a:pPr marL="257175" marR="0" lvl="0" indent="-171450" algn="l" defTabSz="914400" rtl="0" eaLnBrk="1" fontAlgn="auto" latinLnBrk="0" hangingPunct="1">
                        <a:lnSpc>
                          <a:spcPct val="100000"/>
                        </a:lnSpc>
                        <a:spcBef>
                          <a:spcPts val="0"/>
                        </a:spcBef>
                        <a:spcAft>
                          <a:spcPts val="600"/>
                        </a:spcAft>
                        <a:buClr>
                          <a:srgbClr val="00B050"/>
                        </a:buClr>
                        <a:buSzTx/>
                        <a:buFont typeface="Arial" panose="020B0604020202020204" pitchFamily="34" charset="0"/>
                        <a:buChar char="•"/>
                        <a:tabLst/>
                        <a:defRPr/>
                      </a:pPr>
                      <a:r>
                        <a:rPr lang="en-AU" sz="1100" b="0" i="0" u="none" strike="noStrike" noProof="0" dirty="0">
                          <a:solidFill>
                            <a:schemeClr val="tx1"/>
                          </a:solidFill>
                          <a:latin typeface="+mn-lt"/>
                        </a:rPr>
                        <a:t>Site flagpole duties to be conducted by cleaning staff, management and processes are the responsibility of the LHD </a:t>
                      </a:r>
                    </a:p>
                    <a:p>
                      <a:pPr marL="257175" marR="0" lvl="0" indent="-171450" algn="l">
                        <a:lnSpc>
                          <a:spcPct val="100000"/>
                        </a:lnSpc>
                        <a:spcBef>
                          <a:spcPts val="0"/>
                        </a:spcBef>
                        <a:spcAft>
                          <a:spcPts val="600"/>
                        </a:spcAft>
                        <a:buClr>
                          <a:srgbClr val="00B050"/>
                        </a:buClr>
                        <a:buSzTx/>
                        <a:buFont typeface="Arial" panose="020B0604020202020204" pitchFamily="34" charset="0"/>
                        <a:buChar char="•"/>
                      </a:pPr>
                      <a:r>
                        <a:rPr lang="en-AU" sz="1100" b="0" i="0" u="none" strike="noStrike" noProof="0" dirty="0">
                          <a:solidFill>
                            <a:schemeClr val="tx1"/>
                          </a:solidFill>
                        </a:rPr>
                        <a:t>The cleaners are required to empty the sharps bin near the fit pack chute here. It is a sealed unit of a 120Lt yellow bin no handling of sharps required.</a:t>
                      </a:r>
                    </a:p>
                    <a:p>
                      <a:pPr marL="257175" marR="0" lvl="0" indent="-171450" algn="l">
                        <a:lnSpc>
                          <a:spcPct val="100000"/>
                        </a:lnSpc>
                        <a:spcBef>
                          <a:spcPts val="0"/>
                        </a:spcBef>
                        <a:spcAft>
                          <a:spcPts val="600"/>
                        </a:spcAft>
                        <a:buClr>
                          <a:srgbClr val="00B050"/>
                        </a:buClr>
                        <a:buSzTx/>
                        <a:buFont typeface="Arial" panose="020B0604020202020204" pitchFamily="34" charset="0"/>
                        <a:buChar char="•"/>
                      </a:pPr>
                      <a:r>
                        <a:rPr lang="en-AU" sz="1100" b="0" i="0" u="none" strike="noStrike" noProof="0" dirty="0">
                          <a:solidFill>
                            <a:schemeClr val="tx1"/>
                          </a:solidFill>
                        </a:rPr>
                        <a:t>Dental cleaned by 8.00am bins, tables and benchtops windows, doors and walls and base of Dental Equipment – Daily.</a:t>
                      </a:r>
                    </a:p>
                    <a:p>
                      <a:pPr marL="257175" marR="0" lvl="0" indent="-171450" algn="l">
                        <a:lnSpc>
                          <a:spcPct val="100000"/>
                        </a:lnSpc>
                        <a:spcBef>
                          <a:spcPts val="0"/>
                        </a:spcBef>
                        <a:spcAft>
                          <a:spcPts val="600"/>
                        </a:spcAft>
                        <a:buClr>
                          <a:srgbClr val="00B050"/>
                        </a:buClr>
                        <a:buSzTx/>
                        <a:buFont typeface="Arial" panose="020B0604020202020204" pitchFamily="34" charset="0"/>
                        <a:buChar char="•"/>
                      </a:pPr>
                      <a:r>
                        <a:rPr lang="en-AU" sz="1100" b="0" i="0" u="none" strike="noStrike" noProof="0" dirty="0">
                          <a:solidFill>
                            <a:schemeClr val="tx1"/>
                          </a:solidFill>
                          <a:latin typeface="Public Sans Light"/>
                        </a:rPr>
                        <a:t>Cleaning of base of clinical equipment in infectious rooms (excluding IV poles, trolleys etc)</a:t>
                      </a:r>
                      <a:endParaRPr lang="en-AU" sz="1100" b="0" i="0" u="none" strike="noStrike" noProof="0" dirty="0">
                        <a:solidFill>
                          <a:schemeClr val="tx1"/>
                        </a:solidFill>
                      </a:endParaRPr>
                    </a:p>
                    <a:p>
                      <a:pPr marL="257175" marR="0" lvl="0" indent="-171450" algn="l">
                        <a:lnSpc>
                          <a:spcPct val="100000"/>
                        </a:lnSpc>
                        <a:spcBef>
                          <a:spcPts val="0"/>
                        </a:spcBef>
                        <a:spcAft>
                          <a:spcPts val="600"/>
                        </a:spcAft>
                        <a:buClr>
                          <a:srgbClr val="00B050"/>
                        </a:buClr>
                        <a:buSzTx/>
                        <a:buFont typeface="Arial" panose="020B0604020202020204" pitchFamily="34" charset="0"/>
                        <a:buChar char="•"/>
                      </a:pPr>
                      <a:r>
                        <a:rPr lang="en-AU" sz="1100" b="0" i="0" u="none" strike="noStrike" noProof="0" dirty="0">
                          <a:solidFill>
                            <a:schemeClr val="tx1"/>
                          </a:solidFill>
                          <a:latin typeface="Public Sans Light"/>
                        </a:rPr>
                        <a:t>Cleaning internal windows, cleaning internal high cleaning using extendable equipment.</a:t>
                      </a:r>
                    </a:p>
                    <a:p>
                      <a:pPr marL="257175" marR="0" lvl="0" indent="-171450" algn="l" defTabSz="914377" rtl="0" eaLnBrk="1" fontAlgn="auto" latinLnBrk="0" hangingPunct="1">
                        <a:lnSpc>
                          <a:spcPct val="100000"/>
                        </a:lnSpc>
                        <a:spcBef>
                          <a:spcPts val="0"/>
                        </a:spcBef>
                        <a:spcAft>
                          <a:spcPts val="600"/>
                        </a:spcAft>
                        <a:buClr>
                          <a:srgbClr val="00B050"/>
                        </a:buClr>
                        <a:buSzTx/>
                        <a:buFont typeface="Arial" panose="020B0604020202020204" pitchFamily="34" charset="0"/>
                        <a:buChar char="•"/>
                        <a:tabLst/>
                        <a:defRPr/>
                      </a:pPr>
                      <a:r>
                        <a:rPr lang="en-AU" sz="1100" b="0" dirty="0">
                          <a:solidFill>
                            <a:schemeClr val="tx1"/>
                          </a:solidFill>
                        </a:rPr>
                        <a:t>Radiology (X-ray department) is cleaned by cleaners </a:t>
                      </a:r>
                    </a:p>
                    <a:p>
                      <a:pPr marL="257175" marR="0" lvl="0" indent="-171450" algn="l" defTabSz="914377" rtl="0" eaLnBrk="1" fontAlgn="auto" latinLnBrk="0" hangingPunct="1">
                        <a:lnSpc>
                          <a:spcPct val="100000"/>
                        </a:lnSpc>
                        <a:spcBef>
                          <a:spcPts val="0"/>
                        </a:spcBef>
                        <a:spcAft>
                          <a:spcPts val="600"/>
                        </a:spcAft>
                        <a:buClr>
                          <a:srgbClr val="00B050"/>
                        </a:buClr>
                        <a:buSzTx/>
                        <a:buFont typeface="Arial" panose="020B0604020202020204" pitchFamily="34" charset="0"/>
                        <a:buChar char="•"/>
                        <a:tabLst/>
                        <a:defRPr/>
                      </a:pPr>
                      <a:r>
                        <a:rPr lang="en-AU" sz="1100" b="0" dirty="0">
                          <a:solidFill>
                            <a:schemeClr val="tx1"/>
                          </a:solidFill>
                        </a:rPr>
                        <a:t>Cleaning of external entrance, courtyards, walkways, external tables and chairs and leaf blowing  to be cleaned by cleaners on a routine basis </a:t>
                      </a:r>
                    </a:p>
                    <a:p>
                      <a:pPr marL="257175" marR="0" lvl="0" indent="-171450" algn="l">
                        <a:lnSpc>
                          <a:spcPct val="100000"/>
                        </a:lnSpc>
                        <a:spcBef>
                          <a:spcPts val="0"/>
                        </a:spcBef>
                        <a:spcAft>
                          <a:spcPts val="600"/>
                        </a:spcAft>
                        <a:buClr>
                          <a:srgbClr val="00B050"/>
                        </a:buClr>
                        <a:buSzTx/>
                        <a:buFont typeface="Arial" panose="020B0604020202020204" pitchFamily="34" charset="0"/>
                        <a:buChar char="•"/>
                      </a:pPr>
                      <a:endParaRPr lang="en-AU" sz="1100" b="0" i="0" u="none" strike="noStrike" noProof="0" dirty="0">
                        <a:solidFill>
                          <a:schemeClr val="tx1"/>
                        </a:solidFill>
                      </a:endParaRPr>
                    </a:p>
                  </a:txBody>
                  <a:tcPr>
                    <a:lnL w="0">
                      <a:noFill/>
                    </a:lnL>
                    <a:lnR w="0">
                      <a:noFill/>
                    </a:lnR>
                    <a:lnT w="0">
                      <a:noFill/>
                    </a:lnT>
                    <a:lnB w="0">
                      <a:noFill/>
                    </a:lnB>
                    <a:lnTlToBr w="0">
                      <a:noFill/>
                    </a:lnTlToBr>
                    <a:lnBlToTr w="0">
                      <a:noFill/>
                    </a:lnBlToTr>
                    <a:noFill/>
                  </a:tcPr>
                </a:tc>
                <a:extLst>
                  <a:ext uri="{0D108BD9-81ED-4DB2-BD59-A6C34878D82A}">
                    <a16:rowId xmlns:a16="http://schemas.microsoft.com/office/drawing/2014/main" val="2182367123"/>
                  </a:ext>
                </a:extLst>
              </a:tr>
              <a:tr h="370840">
                <a:tc>
                  <a:txBody>
                    <a:bodyPr/>
                    <a:lstStyle/>
                    <a:p>
                      <a:pPr marL="266700" marR="0" lvl="1" indent="0" algn="l" defTabSz="914400" rtl="0" eaLnBrk="1" fontAlgn="auto" latinLnBrk="0" hangingPunct="1">
                        <a:lnSpc>
                          <a:spcPct val="100000"/>
                        </a:lnSpc>
                        <a:spcBef>
                          <a:spcPts val="0"/>
                        </a:spcBef>
                        <a:spcAft>
                          <a:spcPts val="900"/>
                        </a:spcAft>
                        <a:buClr>
                          <a:srgbClr val="00B050"/>
                        </a:buClr>
                        <a:buSzTx/>
                        <a:buFont typeface="Wingdings" panose="05000000000000000000" pitchFamily="2" charset="2"/>
                        <a:buNone/>
                        <a:tabLst/>
                        <a:defRPr/>
                      </a:pPr>
                      <a:endParaRPr lang="en-US" sz="1100" b="1" i="0" u="none" strike="noStrike" noProof="0" dirty="0">
                        <a:solidFill>
                          <a:srgbClr val="FFFFFF"/>
                        </a:solidFill>
                        <a:latin typeface="Public Sans Light"/>
                      </a:endParaRPr>
                    </a:p>
                  </a:txBody>
                  <a:tcPr>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pPr marL="0" lvl="0" indent="0">
                        <a:spcBef>
                          <a:spcPts val="0"/>
                        </a:spcBef>
                        <a:spcAft>
                          <a:spcPts val="1200"/>
                        </a:spcAft>
                        <a:buClr>
                          <a:srgbClr val="00B050"/>
                        </a:buClr>
                        <a:buFont typeface="Wingdings,Sans-Serif"/>
                        <a:buNone/>
                      </a:pPr>
                      <a:endParaRPr lang="en-AU" sz="1100" b="0" i="0" u="none" strike="noStrike" noProof="0" dirty="0">
                        <a:solidFill>
                          <a:schemeClr val="tx1"/>
                        </a:solidFill>
                        <a:latin typeface="Public Sans Light"/>
                      </a:endParaRPr>
                    </a:p>
                  </a:txBody>
                  <a:tcPr>
                    <a:lnL w="0">
                      <a:noFill/>
                    </a:lnL>
                    <a:lnR w="0">
                      <a:noFill/>
                    </a:lnR>
                    <a:lnT w="0">
                      <a:noFill/>
                    </a:lnT>
                    <a:lnB w="0">
                      <a:noFill/>
                    </a:lnB>
                    <a:lnTlToBr w="0">
                      <a:noFill/>
                    </a:lnTlToBr>
                    <a:lnBlToTr w="0">
                      <a:noFill/>
                    </a:lnBlToTr>
                    <a:noFill/>
                  </a:tcPr>
                </a:tc>
                <a:extLst>
                  <a:ext uri="{0D108BD9-81ED-4DB2-BD59-A6C34878D82A}">
                    <a16:rowId xmlns:a16="http://schemas.microsoft.com/office/drawing/2014/main" val="906123219"/>
                  </a:ext>
                </a:extLst>
              </a:tr>
            </a:tbl>
          </a:graphicData>
        </a:graphic>
      </p:graphicFrame>
      <p:sp>
        <p:nvSpPr>
          <p:cNvPr id="4" name="TextBox 3">
            <a:extLst>
              <a:ext uri="{FF2B5EF4-FFF2-40B4-BE49-F238E27FC236}">
                <a16:creationId xmlns:a16="http://schemas.microsoft.com/office/drawing/2014/main" id="{F3AB3F94-7B3C-951F-F237-300B2ACBDCEB}"/>
              </a:ext>
            </a:extLst>
          </p:cNvPr>
          <p:cNvSpPr txBox="1"/>
          <p:nvPr/>
        </p:nvSpPr>
        <p:spPr>
          <a:xfrm rot="19752165">
            <a:off x="1974298" y="3104692"/>
            <a:ext cx="5213268" cy="1015663"/>
          </a:xfrm>
          <a:prstGeom prst="rect">
            <a:avLst/>
          </a:prstGeom>
          <a:noFill/>
        </p:spPr>
        <p:txBody>
          <a:bodyPr wrap="square" rtlCol="0">
            <a:spAutoFit/>
          </a:bodyPr>
          <a:lstStyle/>
          <a:p>
            <a:pPr algn="ctr"/>
            <a:r>
              <a:rPr lang="en-AU" sz="6000" dirty="0">
                <a:solidFill>
                  <a:schemeClr val="bg2">
                    <a:lumMod val="50000"/>
                    <a:lumOff val="50000"/>
                    <a:alpha val="39000"/>
                  </a:schemeClr>
                </a:solidFill>
              </a:rPr>
              <a:t>DRAFT</a:t>
            </a:r>
          </a:p>
        </p:txBody>
      </p:sp>
    </p:spTree>
    <p:extLst>
      <p:ext uri="{BB962C8B-B14F-4D97-AF65-F5344CB8AC3E}">
        <p14:creationId xmlns:p14="http://schemas.microsoft.com/office/powerpoint/2010/main" val="127419659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F97B24B-3504-6953-B452-E642357E5522}"/>
            </a:ext>
          </a:extLst>
        </p:cNvPr>
        <p:cNvGrpSpPr/>
        <p:nvPr/>
      </p:nvGrpSpPr>
      <p:grpSpPr>
        <a:xfrm>
          <a:off x="0" y="0"/>
          <a:ext cx="0" cy="0"/>
          <a:chOff x="0" y="0"/>
          <a:chExt cx="0" cy="0"/>
        </a:xfrm>
      </p:grpSpPr>
      <p:sp>
        <p:nvSpPr>
          <p:cNvPr id="9" name="Title 8">
            <a:extLst>
              <a:ext uri="{FF2B5EF4-FFF2-40B4-BE49-F238E27FC236}">
                <a16:creationId xmlns:a16="http://schemas.microsoft.com/office/drawing/2014/main" id="{7C68E1E1-B103-825F-D78D-A4FADF067633}"/>
              </a:ext>
            </a:extLst>
          </p:cNvPr>
          <p:cNvSpPr>
            <a:spLocks noGrp="1"/>
          </p:cNvSpPr>
          <p:nvPr>
            <p:ph type="title"/>
          </p:nvPr>
        </p:nvSpPr>
        <p:spPr/>
        <p:txBody>
          <a:bodyPr/>
          <a:lstStyle/>
          <a:p>
            <a:r>
              <a:rPr lang="en-AU" dirty="0">
                <a:latin typeface="+mj-lt"/>
              </a:rPr>
              <a:t>In scope services</a:t>
            </a:r>
          </a:p>
        </p:txBody>
      </p:sp>
      <p:sp>
        <p:nvSpPr>
          <p:cNvPr id="5" name="Footer Placeholder 4">
            <a:extLst>
              <a:ext uri="{FF2B5EF4-FFF2-40B4-BE49-F238E27FC236}">
                <a16:creationId xmlns:a16="http://schemas.microsoft.com/office/drawing/2014/main" id="{D0A733C7-C8E0-8686-20DA-BDBFEC4D8081}"/>
              </a:ext>
            </a:extLst>
          </p:cNvPr>
          <p:cNvSpPr>
            <a:spLocks noGrp="1"/>
          </p:cNvSpPr>
          <p:nvPr>
            <p:ph type="ftr" sz="quarter" idx="11"/>
          </p:nvPr>
        </p:nvSpPr>
        <p:spPr/>
        <p:txBody>
          <a:bodyPr/>
          <a:lstStyle/>
          <a:p>
            <a:pPr marL="0" marR="0" lvl="0" indent="0" algn="l" defTabSz="609585"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22272B"/>
                </a:solidFill>
                <a:effectLst/>
                <a:uLnTx/>
                <a:uFillTx/>
                <a:latin typeface="Public Sans SemiBold" pitchFamily="2" charset="0"/>
                <a:ea typeface="+mn-ea"/>
                <a:cs typeface="+mn-cs"/>
              </a:rPr>
              <a:t>HealthShare NSW</a:t>
            </a:r>
            <a:endParaRPr kumimoji="0" lang="en-AU" sz="1400" b="0" i="0" u="none" strike="noStrike" kern="1200" cap="none" spc="0" normalizeH="0" baseline="0" noProof="0">
              <a:ln>
                <a:noFill/>
              </a:ln>
              <a:solidFill>
                <a:srgbClr val="22272B"/>
              </a:solidFill>
              <a:effectLst/>
              <a:uLnTx/>
              <a:uFillTx/>
              <a:latin typeface="Public Sans SemiBold" pitchFamily="2" charset="0"/>
              <a:ea typeface="+mn-ea"/>
              <a:cs typeface="+mn-cs"/>
            </a:endParaRPr>
          </a:p>
        </p:txBody>
      </p:sp>
      <p:sp>
        <p:nvSpPr>
          <p:cNvPr id="6" name="Slide Number Placeholder 5">
            <a:extLst>
              <a:ext uri="{FF2B5EF4-FFF2-40B4-BE49-F238E27FC236}">
                <a16:creationId xmlns:a16="http://schemas.microsoft.com/office/drawing/2014/main" id="{6F8C36EC-47D0-E8B7-3CD8-D27117227A09}"/>
              </a:ext>
            </a:extLst>
          </p:cNvPr>
          <p:cNvSpPr>
            <a:spLocks noGrp="1"/>
          </p:cNvSpPr>
          <p:nvPr>
            <p:ph type="sldNum" sz="quarter" idx="12"/>
          </p:nvPr>
        </p:nvSpPr>
        <p:spPr/>
        <p:txBody>
          <a:bodyPr/>
          <a:lstStyle/>
          <a:p>
            <a:pPr marL="0" marR="0" lvl="0" indent="0" algn="r" defTabSz="609585" rtl="0" eaLnBrk="1" fontAlgn="auto" latinLnBrk="0" hangingPunct="1">
              <a:lnSpc>
                <a:spcPct val="100000"/>
              </a:lnSpc>
              <a:spcBef>
                <a:spcPts val="0"/>
              </a:spcBef>
              <a:spcAft>
                <a:spcPts val="0"/>
              </a:spcAft>
              <a:buClrTx/>
              <a:buSzTx/>
              <a:buFontTx/>
              <a:buNone/>
              <a:tabLst/>
              <a:defRPr/>
            </a:pPr>
            <a:fld id="{10A01DC5-1685-4615-8240-15192985C6A2}" type="slidenum">
              <a:rPr kumimoji="0" lang="en-AU" sz="1200" b="0" i="0" u="none" strike="noStrike" kern="1200" cap="none" spc="0" normalizeH="0" baseline="0" noProof="0" smtClean="0">
                <a:ln>
                  <a:noFill/>
                </a:ln>
                <a:solidFill>
                  <a:srgbClr val="22272B"/>
                </a:solidFill>
                <a:effectLst/>
                <a:uLnTx/>
                <a:uFillTx/>
                <a:latin typeface="Public Sans Light"/>
                <a:ea typeface="+mn-ea"/>
                <a:cs typeface="+mn-cs"/>
              </a:rPr>
              <a:pPr marL="0" marR="0" lvl="0" indent="0" algn="r" defTabSz="609585" rtl="0" eaLnBrk="1" fontAlgn="auto" latinLnBrk="0" hangingPunct="1">
                <a:lnSpc>
                  <a:spcPct val="100000"/>
                </a:lnSpc>
                <a:spcBef>
                  <a:spcPts val="0"/>
                </a:spcBef>
                <a:spcAft>
                  <a:spcPts val="0"/>
                </a:spcAft>
                <a:buClrTx/>
                <a:buSzTx/>
                <a:buFontTx/>
                <a:buNone/>
                <a:tabLst/>
                <a:defRPr/>
              </a:pPr>
              <a:t>5</a:t>
            </a:fld>
            <a:endParaRPr kumimoji="0" lang="en-AU" sz="1200" b="0" i="0" u="none" strike="noStrike" kern="1200" cap="none" spc="0" normalizeH="0" baseline="0" noProof="0">
              <a:ln>
                <a:noFill/>
              </a:ln>
              <a:solidFill>
                <a:srgbClr val="22272B"/>
              </a:solidFill>
              <a:effectLst/>
              <a:uLnTx/>
              <a:uFillTx/>
              <a:latin typeface="Public Sans Light"/>
              <a:ea typeface="+mn-ea"/>
              <a:cs typeface="+mn-cs"/>
            </a:endParaRPr>
          </a:p>
        </p:txBody>
      </p:sp>
      <p:graphicFrame>
        <p:nvGraphicFramePr>
          <p:cNvPr id="10" name="Table 9">
            <a:extLst>
              <a:ext uri="{FF2B5EF4-FFF2-40B4-BE49-F238E27FC236}">
                <a16:creationId xmlns:a16="http://schemas.microsoft.com/office/drawing/2014/main" id="{9AE97D0C-38A2-A809-6D74-D2A18C29F0A9}"/>
              </a:ext>
            </a:extLst>
          </p:cNvPr>
          <p:cNvGraphicFramePr>
            <a:graphicFrameLocks noGrp="1"/>
          </p:cNvGraphicFramePr>
          <p:nvPr>
            <p:extLst>
              <p:ext uri="{D42A27DB-BD31-4B8C-83A1-F6EECF244321}">
                <p14:modId xmlns:p14="http://schemas.microsoft.com/office/powerpoint/2010/main" val="2085057390"/>
              </p:ext>
            </p:extLst>
          </p:nvPr>
        </p:nvGraphicFramePr>
        <p:xfrm>
          <a:off x="206852" y="1716305"/>
          <a:ext cx="11472000" cy="4596484"/>
        </p:xfrm>
        <a:graphic>
          <a:graphicData uri="http://schemas.openxmlformats.org/drawingml/2006/table">
            <a:tbl>
              <a:tblPr firstRow="1" bandRow="1">
                <a:tableStyleId>{5C22544A-7EE6-4342-B048-85BDC9FD1C3A}</a:tableStyleId>
              </a:tblPr>
              <a:tblGrid>
                <a:gridCol w="5736000">
                  <a:extLst>
                    <a:ext uri="{9D8B030D-6E8A-4147-A177-3AD203B41FA5}">
                      <a16:colId xmlns:a16="http://schemas.microsoft.com/office/drawing/2014/main" val="3904827004"/>
                    </a:ext>
                  </a:extLst>
                </a:gridCol>
                <a:gridCol w="5736000">
                  <a:extLst>
                    <a:ext uri="{9D8B030D-6E8A-4147-A177-3AD203B41FA5}">
                      <a16:colId xmlns:a16="http://schemas.microsoft.com/office/drawing/2014/main" val="3245322699"/>
                    </a:ext>
                  </a:extLst>
                </a:gridCol>
              </a:tblGrid>
              <a:tr h="4596484">
                <a:tc>
                  <a:txBody>
                    <a:bodyPr/>
                    <a:lstStyle/>
                    <a:p>
                      <a:pPr marL="0" lvl="0" indent="0" algn="l">
                        <a:spcAft>
                          <a:spcPts val="300"/>
                        </a:spcAft>
                        <a:buClr>
                          <a:srgbClr val="00B050"/>
                        </a:buClr>
                        <a:buFont typeface="Wingdings,Sans-Serif"/>
                        <a:buNone/>
                      </a:pPr>
                      <a:r>
                        <a:rPr lang="en-AU" sz="1100" b="1" i="0" u="none" strike="noStrike" noProof="0" dirty="0">
                          <a:solidFill>
                            <a:schemeClr val="tx1"/>
                          </a:solidFill>
                          <a:latin typeface="Public Sans Light" pitchFamily="2" charset="0"/>
                        </a:rPr>
                        <a:t>Waste Management</a:t>
                      </a:r>
                      <a:endParaRPr lang="en-AU" sz="1100" b="1" i="0" u="none" strike="noStrike" noProof="0" dirty="0">
                        <a:solidFill>
                          <a:schemeClr val="tx1"/>
                        </a:solidFill>
                        <a:latin typeface="Public Sans Light"/>
                      </a:endParaRPr>
                    </a:p>
                    <a:p>
                      <a:pPr marL="438150" marR="0" lvl="0" indent="-171450" algn="l" rtl="0" eaLnBrk="1" fontAlgn="auto" latinLnBrk="0" hangingPunct="1">
                        <a:lnSpc>
                          <a:spcPct val="100000"/>
                        </a:lnSpc>
                        <a:spcBef>
                          <a:spcPts val="0"/>
                        </a:spcBef>
                        <a:spcAft>
                          <a:spcPts val="600"/>
                        </a:spcAft>
                        <a:buClr>
                          <a:srgbClr val="00B050"/>
                        </a:buClr>
                        <a:buSzTx/>
                        <a:buFont typeface="Arial" panose="020B0604020202020204" pitchFamily="34" charset="0"/>
                        <a:buChar char="•"/>
                      </a:pPr>
                      <a:r>
                        <a:rPr lang="en-AU" sz="1100" b="0" i="0" u="none" strike="noStrike" noProof="0" dirty="0">
                          <a:solidFill>
                            <a:schemeClr val="tx1"/>
                          </a:solidFill>
                          <a:latin typeface="Public Sans Light"/>
                        </a:rPr>
                        <a:t>Waste collection from wards, departments, executive and administrative offices, public and community/communal spaces, main entrance and external areas.</a:t>
                      </a:r>
                    </a:p>
                    <a:p>
                      <a:pPr marL="438150" marR="0" lvl="0" indent="-171450" algn="l">
                        <a:lnSpc>
                          <a:spcPct val="100000"/>
                        </a:lnSpc>
                        <a:spcBef>
                          <a:spcPts val="0"/>
                        </a:spcBef>
                        <a:spcAft>
                          <a:spcPts val="600"/>
                        </a:spcAft>
                        <a:buClr>
                          <a:srgbClr val="00B050"/>
                        </a:buClr>
                        <a:buSzTx/>
                        <a:buFont typeface="Arial" panose="020B0604020202020204" pitchFamily="34" charset="0"/>
                        <a:buChar char="•"/>
                      </a:pPr>
                      <a:r>
                        <a:rPr lang="en-AU" sz="1100" b="0" i="0" u="none" strike="noStrike" noProof="0" dirty="0">
                          <a:solidFill>
                            <a:schemeClr val="tx1"/>
                          </a:solidFill>
                          <a:latin typeface="Public Sans Light"/>
                        </a:rPr>
                        <a:t>Waste transport to bins need to be reviewed from Back of House process using the wooden ramp path. </a:t>
                      </a:r>
                    </a:p>
                    <a:p>
                      <a:pPr marL="438150" marR="0" lvl="0" indent="-171450" algn="l">
                        <a:lnSpc>
                          <a:spcPct val="100000"/>
                        </a:lnSpc>
                        <a:spcBef>
                          <a:spcPts val="0"/>
                        </a:spcBef>
                        <a:spcAft>
                          <a:spcPts val="600"/>
                        </a:spcAft>
                        <a:buClr>
                          <a:srgbClr val="00B050"/>
                        </a:buClr>
                        <a:buSzTx/>
                        <a:buFont typeface="Arial" panose="020B0604020202020204" pitchFamily="34" charset="0"/>
                        <a:buChar char="•"/>
                      </a:pPr>
                      <a:r>
                        <a:rPr lang="en-AU" sz="1100" b="0" i="0" u="none" strike="noStrike" noProof="0" dirty="0">
                          <a:solidFill>
                            <a:schemeClr val="tx1"/>
                          </a:solidFill>
                        </a:rPr>
                        <a:t>Operational interface with external waste providers (including general and clinical waste, sharps etc) -Shared role with Cleaning staff and clinical staff. NOTE: Contracted</a:t>
                      </a:r>
                      <a:endParaRPr lang="en-AU" sz="1100" b="0" i="0" u="none" strike="noStrike" noProof="0" dirty="0">
                        <a:solidFill>
                          <a:schemeClr val="tx1"/>
                        </a:solidFill>
                        <a:latin typeface="Public Sans Light"/>
                      </a:endParaRPr>
                    </a:p>
                    <a:p>
                      <a:pPr marL="438150" marR="0" lvl="0" indent="-171450" algn="l">
                        <a:lnSpc>
                          <a:spcPct val="100000"/>
                        </a:lnSpc>
                        <a:spcBef>
                          <a:spcPts val="0"/>
                        </a:spcBef>
                        <a:spcAft>
                          <a:spcPts val="600"/>
                        </a:spcAft>
                        <a:buClr>
                          <a:srgbClr val="00B050"/>
                        </a:buClr>
                        <a:buSzTx/>
                        <a:buFont typeface="Arial" panose="020B0604020202020204" pitchFamily="34" charset="0"/>
                        <a:buChar char="•"/>
                      </a:pPr>
                      <a:r>
                        <a:rPr lang="en-AU" sz="1100" b="0" i="0" u="none" strike="noStrike" noProof="0" dirty="0">
                          <a:solidFill>
                            <a:schemeClr val="tx1"/>
                          </a:solidFill>
                          <a:latin typeface="Public Sans Light"/>
                        </a:rPr>
                        <a:t>Sharps bin delivery and collection (cleaning staff and clinical staff shared role)</a:t>
                      </a:r>
                      <a:endParaRPr lang="en-AU" sz="1100" b="0" i="0" u="none" strike="noStrike" noProof="0" dirty="0">
                        <a:solidFill>
                          <a:schemeClr val="tx1"/>
                        </a:solidFill>
                      </a:endParaRPr>
                    </a:p>
                    <a:p>
                      <a:pPr marL="0" lvl="0" indent="0" algn="l">
                        <a:spcAft>
                          <a:spcPts val="300"/>
                        </a:spcAft>
                        <a:buClr>
                          <a:srgbClr val="00B050"/>
                        </a:buClr>
                        <a:buFont typeface="Wingdings,Sans-Serif"/>
                        <a:buNone/>
                      </a:pPr>
                      <a:r>
                        <a:rPr lang="en-AU" sz="1100" b="1" i="0" u="none" strike="noStrike" noProof="0" dirty="0">
                          <a:solidFill>
                            <a:schemeClr val="tx1"/>
                          </a:solidFill>
                          <a:latin typeface="Public Sans Light" pitchFamily="2" charset="0"/>
                        </a:rPr>
                        <a:t>Linen</a:t>
                      </a:r>
                      <a:endParaRPr lang="en-AU" sz="1100" b="1" i="0" u="none" strike="noStrike" noProof="0" dirty="0">
                        <a:solidFill>
                          <a:schemeClr val="tx1"/>
                        </a:solidFill>
                        <a:latin typeface="Public Sans Light"/>
                      </a:endParaRPr>
                    </a:p>
                    <a:p>
                      <a:pPr marL="530225" marR="0" lvl="0" indent="-171450" algn="l">
                        <a:lnSpc>
                          <a:spcPct val="100000"/>
                        </a:lnSpc>
                        <a:spcBef>
                          <a:spcPts val="0"/>
                        </a:spcBef>
                        <a:spcAft>
                          <a:spcPts val="600"/>
                        </a:spcAft>
                        <a:buClr>
                          <a:srgbClr val="00B050"/>
                        </a:buClr>
                        <a:buFont typeface="Arial" panose="020B0604020202020204" pitchFamily="34" charset="0"/>
                        <a:buChar char="•"/>
                      </a:pPr>
                      <a:r>
                        <a:rPr lang="en-AU" sz="1100" b="0" i="0" u="none" strike="noStrike" noProof="0" dirty="0">
                          <a:solidFill>
                            <a:schemeClr val="tx1"/>
                          </a:solidFill>
                          <a:latin typeface="Public Sans Light"/>
                        </a:rPr>
                        <a:t>Reviewing, ordering and delivery to wards and Theatre</a:t>
                      </a:r>
                      <a:endParaRPr lang="en-US" sz="1100" b="1" i="0" u="none" strike="noStrike" noProof="0" dirty="0">
                        <a:solidFill>
                          <a:schemeClr val="tx1"/>
                        </a:solidFill>
                        <a:latin typeface="Public Sans Light"/>
                      </a:endParaRPr>
                    </a:p>
                    <a:p>
                      <a:pPr marL="530225" marR="0" lvl="0" indent="-171450" algn="l">
                        <a:lnSpc>
                          <a:spcPct val="100000"/>
                        </a:lnSpc>
                        <a:spcBef>
                          <a:spcPts val="0"/>
                        </a:spcBef>
                        <a:spcAft>
                          <a:spcPts val="600"/>
                        </a:spcAft>
                        <a:buClr>
                          <a:srgbClr val="00B050"/>
                        </a:buClr>
                        <a:buFont typeface="Arial" panose="020B0604020202020204" pitchFamily="34" charset="0"/>
                        <a:buChar char="•"/>
                      </a:pPr>
                      <a:r>
                        <a:rPr lang="en-AU" sz="1100" b="0" i="0" u="none" strike="noStrike" noProof="0" dirty="0">
                          <a:solidFill>
                            <a:schemeClr val="tx1"/>
                          </a:solidFill>
                          <a:latin typeface="Public Sans Light"/>
                        </a:rPr>
                        <a:t>Reviewing and updating ward and department linen impress as required.</a:t>
                      </a:r>
                      <a:endParaRPr lang="en-US" sz="1100" b="1" i="0" u="none" strike="noStrike" noProof="0" dirty="0">
                        <a:solidFill>
                          <a:schemeClr val="tx1"/>
                        </a:solidFill>
                        <a:latin typeface="Public Sans Light"/>
                      </a:endParaRPr>
                    </a:p>
                    <a:p>
                      <a:pPr marL="530225" marR="0" lvl="0" indent="-171450" algn="l">
                        <a:lnSpc>
                          <a:spcPct val="100000"/>
                        </a:lnSpc>
                        <a:spcBef>
                          <a:spcPts val="0"/>
                        </a:spcBef>
                        <a:spcAft>
                          <a:spcPts val="600"/>
                        </a:spcAft>
                        <a:buClr>
                          <a:srgbClr val="00B050"/>
                        </a:buClr>
                        <a:buFont typeface="Arial" panose="020B0604020202020204" pitchFamily="34" charset="0"/>
                        <a:buChar char="•"/>
                      </a:pPr>
                      <a:r>
                        <a:rPr lang="en-AU" sz="1100" b="0" i="0" u="none" strike="noStrike" noProof="0" dirty="0">
                          <a:solidFill>
                            <a:schemeClr val="tx1"/>
                          </a:solidFill>
                          <a:latin typeface="Public Sans Light"/>
                        </a:rPr>
                        <a:t>Maintaining facility contingency linen stock.</a:t>
                      </a:r>
                      <a:endParaRPr lang="en-AU" sz="1100" dirty="0">
                        <a:solidFill>
                          <a:schemeClr val="tx1"/>
                        </a:solidFill>
                      </a:endParaRPr>
                    </a:p>
                    <a:p>
                      <a:pPr marL="530225" marR="0" lvl="0" indent="-171450" algn="l">
                        <a:lnSpc>
                          <a:spcPct val="100000"/>
                        </a:lnSpc>
                        <a:spcBef>
                          <a:spcPts val="0"/>
                        </a:spcBef>
                        <a:spcAft>
                          <a:spcPts val="600"/>
                        </a:spcAft>
                        <a:buClr>
                          <a:srgbClr val="00B050"/>
                        </a:buClr>
                        <a:buFont typeface="Arial" panose="020B0604020202020204" pitchFamily="34" charset="0"/>
                        <a:buChar char="•"/>
                      </a:pPr>
                      <a:r>
                        <a:rPr lang="en-AU" sz="1100" b="0" i="0" u="none" strike="noStrike" noProof="0" dirty="0">
                          <a:solidFill>
                            <a:schemeClr val="tx1"/>
                          </a:solidFill>
                          <a:latin typeface="Public Sans Light"/>
                        </a:rPr>
                        <a:t>Changing of disposable and reusable bed screens </a:t>
                      </a:r>
                    </a:p>
                    <a:p>
                      <a:pPr marL="530225" marR="0" lvl="0" indent="-171450" algn="l">
                        <a:lnSpc>
                          <a:spcPct val="100000"/>
                        </a:lnSpc>
                        <a:spcBef>
                          <a:spcPts val="0"/>
                        </a:spcBef>
                        <a:spcAft>
                          <a:spcPts val="600"/>
                        </a:spcAft>
                        <a:buClr>
                          <a:srgbClr val="00B050"/>
                        </a:buClr>
                        <a:buFont typeface="Arial" panose="020B0604020202020204" pitchFamily="34" charset="0"/>
                        <a:buChar char="•"/>
                      </a:pPr>
                      <a:r>
                        <a:rPr lang="en-AU" sz="1100" b="0" i="0" u="none" strike="noStrike" noProof="0" dirty="0">
                          <a:solidFill>
                            <a:schemeClr val="tx1"/>
                          </a:solidFill>
                        </a:rPr>
                        <a:t>Microfibre and spaghetti mops ordered through HealthShare linen </a:t>
                      </a:r>
                      <a:r>
                        <a:rPr lang="en-AU" sz="1100" b="0" i="0" u="none" strike="noStrike" kern="1200" noProof="0" dirty="0">
                          <a:solidFill>
                            <a:schemeClr val="tx1"/>
                          </a:solidFill>
                          <a:latin typeface="+mn-lt"/>
                          <a:ea typeface="+mn-ea"/>
                          <a:cs typeface="+mn-cs"/>
                        </a:rPr>
                        <a:t>Services</a:t>
                      </a:r>
                    </a:p>
                    <a:p>
                      <a:pPr marL="530225" marR="0" lvl="0" indent="-171450" algn="l">
                        <a:lnSpc>
                          <a:spcPct val="100000"/>
                        </a:lnSpc>
                        <a:spcBef>
                          <a:spcPts val="0"/>
                        </a:spcBef>
                        <a:spcAft>
                          <a:spcPts val="600"/>
                        </a:spcAft>
                        <a:buClr>
                          <a:srgbClr val="00B050"/>
                        </a:buClr>
                        <a:buFont typeface="Arial" panose="020B0604020202020204" pitchFamily="34" charset="0"/>
                        <a:buChar char="•"/>
                      </a:pPr>
                      <a:r>
                        <a:rPr lang="en-AU" sz="1100" b="0" i="0" u="none" strike="noStrike" noProof="0" dirty="0">
                          <a:solidFill>
                            <a:schemeClr val="tx1"/>
                          </a:solidFill>
                          <a:latin typeface="Public Sans Light"/>
                        </a:rPr>
                        <a:t>Microfibre and spaghetti mops costs deemed part of cleaning service</a:t>
                      </a:r>
                      <a:endParaRPr lang="en-AU" sz="1100" b="0" i="0" u="none" strike="noStrike" noProof="0" dirty="0">
                        <a:solidFill>
                          <a:schemeClr val="tx1"/>
                        </a:solidFill>
                      </a:endParaRPr>
                    </a:p>
                  </a:txBody>
                  <a:tcPr>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pPr marL="0" lvl="0" indent="0">
                        <a:spcAft>
                          <a:spcPts val="300"/>
                        </a:spcAft>
                        <a:buClr>
                          <a:srgbClr val="00B050"/>
                        </a:buClr>
                        <a:buFont typeface="Wingdings,Sans-Serif" panose="05020102010507070707" pitchFamily="18" charset="2"/>
                        <a:buNone/>
                      </a:pPr>
                      <a:r>
                        <a:rPr lang="en-AU" sz="1100" b="1" i="0" u="none" strike="noStrike" noProof="0" dirty="0">
                          <a:solidFill>
                            <a:schemeClr val="tx1"/>
                          </a:solidFill>
                          <a:latin typeface="Public Sans Light" pitchFamily="2" charset="0"/>
                        </a:rPr>
                        <a:t>Stores and Distribution</a:t>
                      </a:r>
                    </a:p>
                    <a:p>
                      <a:pPr marL="438150" marR="0" lvl="0" indent="-171450" algn="l" rtl="0" eaLnBrk="1" fontAlgn="auto" latinLnBrk="0" hangingPunct="1">
                        <a:lnSpc>
                          <a:spcPct val="100000"/>
                        </a:lnSpc>
                        <a:spcBef>
                          <a:spcPts val="0"/>
                        </a:spcBef>
                        <a:spcAft>
                          <a:spcPts val="800"/>
                        </a:spcAft>
                        <a:buClr>
                          <a:srgbClr val="00B050"/>
                        </a:buClr>
                        <a:buSzTx/>
                        <a:buFont typeface="Arial" panose="020B0604020202020204" pitchFamily="34" charset="0"/>
                        <a:buChar char="•"/>
                      </a:pPr>
                      <a:r>
                        <a:rPr lang="en-AU" sz="1100" b="0" i="0" u="none" strike="noStrike" noProof="0" dirty="0">
                          <a:solidFill>
                            <a:schemeClr val="tx1"/>
                          </a:solidFill>
                          <a:latin typeface="Public Sans Light"/>
                        </a:rPr>
                        <a:t>No standalone stores department – cleaning stores received by cleaning staff and delivered to areas within the facility.</a:t>
                      </a:r>
                    </a:p>
                    <a:p>
                      <a:pPr marL="0" lvl="0" indent="0">
                        <a:spcAft>
                          <a:spcPts val="300"/>
                        </a:spcAft>
                        <a:buClr>
                          <a:srgbClr val="00B050"/>
                        </a:buClr>
                        <a:buFont typeface="Wingdings,Sans-Serif" panose="05020102010507070707" pitchFamily="18" charset="2"/>
                        <a:buNone/>
                      </a:pPr>
                      <a:r>
                        <a:rPr lang="en-AU" sz="1100" b="1" i="0" u="none" strike="noStrike" noProof="0" dirty="0">
                          <a:solidFill>
                            <a:schemeClr val="tx1"/>
                          </a:solidFill>
                          <a:latin typeface="Public Sans Light" pitchFamily="2" charset="0"/>
                        </a:rPr>
                        <a:t>General</a:t>
                      </a:r>
                    </a:p>
                    <a:p>
                      <a:pPr marL="438150" lvl="0" indent="-171450">
                        <a:spcBef>
                          <a:spcPts val="0"/>
                        </a:spcBef>
                        <a:spcAft>
                          <a:spcPts val="600"/>
                        </a:spcAft>
                        <a:buClr>
                          <a:srgbClr val="00B050"/>
                        </a:buClr>
                        <a:buFont typeface="Arial" panose="020B0604020202020204" pitchFamily="34" charset="0"/>
                        <a:buChar char="•"/>
                      </a:pPr>
                      <a:r>
                        <a:rPr lang="en-AU" sz="1100" b="0" i="0" u="none" strike="noStrike" noProof="0" dirty="0">
                          <a:solidFill>
                            <a:schemeClr val="tx1"/>
                          </a:solidFill>
                          <a:latin typeface="Public Sans Light"/>
                        </a:rPr>
                        <a:t>Coordination of External Cleaning Contractors - General Services will continue current process of escalation to </a:t>
                      </a:r>
                      <a:r>
                        <a:rPr lang="en-AU" sz="1100" b="0" i="0" u="none" strike="noStrike" noProof="0">
                          <a:solidFill>
                            <a:schemeClr val="tx1"/>
                          </a:solidFill>
                          <a:latin typeface="Public Sans Light"/>
                        </a:rPr>
                        <a:t>ExO </a:t>
                      </a:r>
                      <a:r>
                        <a:rPr lang="en-AU" sz="1100" b="0" i="0" u="none" strike="noStrike" noProof="0" dirty="0">
                          <a:solidFill>
                            <a:schemeClr val="tx1"/>
                          </a:solidFill>
                          <a:latin typeface="Public Sans Light"/>
                        </a:rPr>
                        <a:t>If notice anything required and either do an AFM or they escalate to </a:t>
                      </a:r>
                      <a:r>
                        <a:rPr lang="en-AU" sz="1100" b="0" i="0" u="none" strike="noStrike" noProof="0" dirty="0" err="1">
                          <a:solidFill>
                            <a:schemeClr val="tx1"/>
                          </a:solidFill>
                          <a:latin typeface="Public Sans Light"/>
                        </a:rPr>
                        <a:t>ExO</a:t>
                      </a:r>
                      <a:r>
                        <a:rPr lang="en-AU" sz="1100" b="0" i="0" u="none" strike="noStrike" noProof="0" dirty="0">
                          <a:solidFill>
                            <a:schemeClr val="tx1"/>
                          </a:solidFill>
                          <a:latin typeface="Public Sans Light"/>
                        </a:rPr>
                        <a:t> who does the AFM and liaise with Phys res.</a:t>
                      </a:r>
                      <a:endParaRPr lang="en-US" sz="1100" b="1" i="0" u="none" strike="noStrike" noProof="0" dirty="0">
                        <a:solidFill>
                          <a:schemeClr val="tx1"/>
                        </a:solidFill>
                        <a:latin typeface="Public Sans Light"/>
                      </a:endParaRPr>
                    </a:p>
                    <a:p>
                      <a:pPr marL="438150" lvl="0" indent="-171450">
                        <a:spcAft>
                          <a:spcPts val="600"/>
                        </a:spcAft>
                        <a:buClr>
                          <a:srgbClr val="00B050"/>
                        </a:buClr>
                        <a:buFont typeface="Arial" panose="020B0604020202020204" pitchFamily="34" charset="0"/>
                        <a:buChar char="•"/>
                      </a:pPr>
                      <a:r>
                        <a:rPr lang="en-AU" sz="1100" b="0" i="0" u="none" strike="noStrike" noProof="0" dirty="0">
                          <a:solidFill>
                            <a:schemeClr val="tx1"/>
                          </a:solidFill>
                          <a:latin typeface="Public Sans Light"/>
                        </a:rPr>
                        <a:t>QARS currently holds the Environmental Cleaning Audits – this will be transitioned until a review after transition. </a:t>
                      </a:r>
                      <a:endParaRPr lang="en-AU" sz="1100" b="0" i="0" u="none" strike="noStrike" noProof="0" dirty="0">
                        <a:solidFill>
                          <a:srgbClr val="FF0000"/>
                        </a:solidFill>
                        <a:latin typeface="Public Sans Light"/>
                      </a:endParaRPr>
                    </a:p>
                    <a:p>
                      <a:pPr marL="438150" marR="0" lvl="0" indent="-171450" algn="l">
                        <a:lnSpc>
                          <a:spcPct val="100000"/>
                        </a:lnSpc>
                        <a:spcBef>
                          <a:spcPts val="0"/>
                        </a:spcBef>
                        <a:spcAft>
                          <a:spcPts val="600"/>
                        </a:spcAft>
                        <a:buClr>
                          <a:srgbClr val="00B050"/>
                        </a:buClr>
                        <a:buFont typeface="Arial" panose="020B0604020202020204" pitchFamily="34" charset="0"/>
                        <a:buChar char="•"/>
                      </a:pPr>
                      <a:r>
                        <a:rPr lang="en-AU" sz="1100" b="0" i="0" u="none" strike="noStrike" noProof="0" dirty="0">
                          <a:solidFill>
                            <a:schemeClr val="tx1"/>
                          </a:solidFill>
                          <a:latin typeface="Public Sans Light"/>
                        </a:rPr>
                        <a:t>HealthShare will maintain the use of AFM (engineering repair requests)</a:t>
                      </a:r>
                      <a:endParaRPr lang="en-AU" sz="1100" dirty="0"/>
                    </a:p>
                    <a:p>
                      <a:pPr marL="438150" marR="0" lvl="0" indent="-171450" algn="l" defTabSz="914377" rtl="0" eaLnBrk="1" fontAlgn="auto" latinLnBrk="0" hangingPunct="1">
                        <a:lnSpc>
                          <a:spcPct val="100000"/>
                        </a:lnSpc>
                        <a:spcBef>
                          <a:spcPts val="0"/>
                        </a:spcBef>
                        <a:spcAft>
                          <a:spcPts val="0"/>
                        </a:spcAft>
                        <a:buClr>
                          <a:srgbClr val="00B050"/>
                        </a:buClr>
                        <a:buSzTx/>
                        <a:buFont typeface="Arial" panose="020B0604020202020204" pitchFamily="34" charset="0"/>
                        <a:buChar char="•"/>
                        <a:tabLst/>
                        <a:defRPr/>
                      </a:pPr>
                      <a:r>
                        <a:rPr kumimoji="0" lang="en-AU" sz="1100" b="0" i="0" u="none" strike="noStrike" kern="1200" cap="none" spc="0" normalizeH="0" baseline="0" noProof="0" dirty="0">
                          <a:ln>
                            <a:noFill/>
                          </a:ln>
                          <a:solidFill>
                            <a:schemeClr val="tx1"/>
                          </a:solidFill>
                          <a:effectLst/>
                          <a:uLnTx/>
                          <a:uFillTx/>
                          <a:latin typeface="+mn-lt"/>
                          <a:ea typeface="+mn-ea"/>
                          <a:cs typeface="+mn-cs"/>
                        </a:rPr>
                        <a:t>Duress alarms used as allocated by LHD – </a:t>
                      </a:r>
                    </a:p>
                    <a:p>
                      <a:pPr marL="885825" marR="0" lvl="0" indent="-171450" algn="l" defTabSz="914377" rtl="0" eaLnBrk="1" fontAlgn="auto" latinLnBrk="0" hangingPunct="1">
                        <a:lnSpc>
                          <a:spcPct val="100000"/>
                        </a:lnSpc>
                        <a:spcBef>
                          <a:spcPts val="0"/>
                        </a:spcBef>
                        <a:spcAft>
                          <a:spcPts val="0"/>
                        </a:spcAft>
                        <a:buClr>
                          <a:srgbClr val="00B050"/>
                        </a:buClr>
                        <a:buSzTx/>
                        <a:buFont typeface="Arial" panose="020B0604020202020204" pitchFamily="34" charset="0"/>
                        <a:buChar char="•"/>
                        <a:tabLst/>
                        <a:defRPr/>
                      </a:pPr>
                      <a:r>
                        <a:rPr kumimoji="0" lang="en-AU" sz="1100" b="0" i="0" u="none" strike="noStrike" kern="1200" cap="none" spc="0" normalizeH="0" baseline="0" noProof="0" dirty="0">
                          <a:ln>
                            <a:noFill/>
                          </a:ln>
                          <a:solidFill>
                            <a:schemeClr val="tx1"/>
                          </a:solidFill>
                          <a:effectLst/>
                          <a:uLnTx/>
                          <a:uFillTx/>
                          <a:latin typeface="+mn-lt"/>
                          <a:ea typeface="+mn-ea"/>
                          <a:cs typeface="+mn-cs"/>
                        </a:rPr>
                        <a:t>Utilised as per specified areas. </a:t>
                      </a:r>
                    </a:p>
                    <a:p>
                      <a:pPr marL="885825" marR="0" lvl="0" indent="-171450" algn="l" defTabSz="914377" rtl="0" eaLnBrk="1" fontAlgn="auto" latinLnBrk="0" hangingPunct="1">
                        <a:lnSpc>
                          <a:spcPct val="100000"/>
                        </a:lnSpc>
                        <a:spcBef>
                          <a:spcPts val="0"/>
                        </a:spcBef>
                        <a:spcAft>
                          <a:spcPts val="0"/>
                        </a:spcAft>
                        <a:buClr>
                          <a:srgbClr val="00B050"/>
                        </a:buClr>
                        <a:buSzTx/>
                        <a:buFont typeface="Arial" panose="020B0604020202020204" pitchFamily="34" charset="0"/>
                        <a:buChar char="•"/>
                        <a:tabLst/>
                        <a:defRPr/>
                      </a:pPr>
                      <a:r>
                        <a:rPr kumimoji="0" lang="en-AU" sz="1100" b="0" i="0" u="none" strike="noStrike" kern="1200" cap="none" spc="0" normalizeH="0" baseline="0" noProof="0" dirty="0">
                          <a:ln>
                            <a:noFill/>
                          </a:ln>
                          <a:solidFill>
                            <a:schemeClr val="tx1"/>
                          </a:solidFill>
                          <a:effectLst/>
                          <a:uLnTx/>
                          <a:uFillTx/>
                          <a:latin typeface="+mn-lt"/>
                          <a:ea typeface="+mn-ea"/>
                          <a:cs typeface="+mn-cs"/>
                        </a:rPr>
                        <a:t>Duress alarms are signed in /out at commencement and completion of shift</a:t>
                      </a:r>
                      <a:endParaRPr kumimoji="0" lang="en-AU" sz="1100" b="1" i="0" u="none" strike="noStrike" kern="1200" cap="none" spc="0" normalizeH="0" baseline="0" noProof="0" dirty="0">
                        <a:ln>
                          <a:noFill/>
                        </a:ln>
                        <a:solidFill>
                          <a:schemeClr val="tx1"/>
                        </a:solidFill>
                        <a:effectLst/>
                        <a:uLnTx/>
                        <a:uFillTx/>
                        <a:latin typeface="+mn-lt"/>
                        <a:ea typeface="+mn-ea"/>
                        <a:cs typeface="+mn-cs"/>
                      </a:endParaRPr>
                    </a:p>
                  </a:txBody>
                  <a:tcPr>
                    <a:lnL w="12700" cmpd="sng">
                      <a:noFill/>
                    </a:lnL>
                    <a:lnR w="12700" cmpd="sng">
                      <a:noFill/>
                    </a:lnR>
                    <a:lnT w="12700" cmpd="sng">
                      <a:noFill/>
                    </a:lnT>
                    <a:lnB w="381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2182367123"/>
                  </a:ext>
                </a:extLst>
              </a:tr>
            </a:tbl>
          </a:graphicData>
        </a:graphic>
      </p:graphicFrame>
      <p:sp>
        <p:nvSpPr>
          <p:cNvPr id="13" name="TextBox 12">
            <a:extLst>
              <a:ext uri="{FF2B5EF4-FFF2-40B4-BE49-F238E27FC236}">
                <a16:creationId xmlns:a16="http://schemas.microsoft.com/office/drawing/2014/main" id="{C943A807-2AB2-FE58-795C-DC90DCD7D164}"/>
              </a:ext>
            </a:extLst>
          </p:cNvPr>
          <p:cNvSpPr txBox="1"/>
          <p:nvPr/>
        </p:nvSpPr>
        <p:spPr>
          <a:xfrm>
            <a:off x="128385" y="1154208"/>
            <a:ext cx="10857785" cy="430887"/>
          </a:xfrm>
          <a:prstGeom prst="rect">
            <a:avLst/>
          </a:prstGeom>
          <a:noFill/>
        </p:spPr>
        <p:txBody>
          <a:bodyPr wrap="square" lIns="91440" tIns="45720" rIns="91440" bIns="45720" anchor="t">
            <a:spAutoFit/>
          </a:bodyPr>
          <a:lstStyle/>
          <a:p>
            <a:pPr marL="0" marR="0" lvl="0" indent="0" algn="l" defTabSz="609585" rtl="0" eaLnBrk="1" fontAlgn="auto" latinLnBrk="0" hangingPunct="1">
              <a:lnSpc>
                <a:spcPct val="100000"/>
              </a:lnSpc>
              <a:spcBef>
                <a:spcPts val="0"/>
              </a:spcBef>
              <a:spcAft>
                <a:spcPts val="0"/>
              </a:spcAft>
              <a:buClrTx/>
              <a:buSzTx/>
              <a:buFontTx/>
              <a:buNone/>
              <a:tabLst/>
              <a:defRPr/>
            </a:pPr>
            <a:r>
              <a:rPr kumimoji="0" lang="en-US" sz="2200" b="0" i="0" u="none" strike="noStrike" kern="1200" cap="none" spc="0" normalizeH="0" baseline="0" noProof="0" dirty="0">
                <a:ln>
                  <a:noFill/>
                </a:ln>
                <a:solidFill>
                  <a:srgbClr val="22272B"/>
                </a:solidFill>
                <a:effectLst/>
                <a:uLnTx/>
                <a:uFillTx/>
                <a:latin typeface="Public Sans"/>
                <a:ea typeface="+mn-ea"/>
                <a:cs typeface="+mn-cs"/>
              </a:rPr>
              <a:t>The following services are in scope for the transition: </a:t>
            </a:r>
            <a:endParaRPr kumimoji="0" lang="en-AU" sz="2200" b="0" i="0" u="none" strike="noStrike" kern="1200" cap="none" spc="0" normalizeH="0" baseline="0" noProof="0" dirty="0">
              <a:ln>
                <a:noFill/>
              </a:ln>
              <a:solidFill>
                <a:srgbClr val="22272B"/>
              </a:solidFill>
              <a:effectLst/>
              <a:uLnTx/>
              <a:uFillTx/>
              <a:latin typeface="Public Sans"/>
              <a:ea typeface="+mn-ea"/>
              <a:cs typeface="+mn-cs"/>
            </a:endParaRPr>
          </a:p>
        </p:txBody>
      </p:sp>
      <p:sp>
        <p:nvSpPr>
          <p:cNvPr id="2" name="TextBox 1">
            <a:extLst>
              <a:ext uri="{FF2B5EF4-FFF2-40B4-BE49-F238E27FC236}">
                <a16:creationId xmlns:a16="http://schemas.microsoft.com/office/drawing/2014/main" id="{23DF053D-6DCE-0693-E132-20778C1E3DD4}"/>
              </a:ext>
            </a:extLst>
          </p:cNvPr>
          <p:cNvSpPr txBox="1"/>
          <p:nvPr/>
        </p:nvSpPr>
        <p:spPr>
          <a:xfrm rot="19752165">
            <a:off x="1974298" y="3104692"/>
            <a:ext cx="5213268" cy="1015663"/>
          </a:xfrm>
          <a:prstGeom prst="rect">
            <a:avLst/>
          </a:prstGeom>
          <a:noFill/>
        </p:spPr>
        <p:txBody>
          <a:bodyPr wrap="square" rtlCol="0">
            <a:spAutoFit/>
          </a:bodyPr>
          <a:lstStyle/>
          <a:p>
            <a:pPr algn="ctr"/>
            <a:r>
              <a:rPr lang="en-AU" sz="6000" dirty="0">
                <a:solidFill>
                  <a:schemeClr val="bg2">
                    <a:lumMod val="50000"/>
                    <a:lumOff val="50000"/>
                    <a:alpha val="39000"/>
                  </a:schemeClr>
                </a:solidFill>
              </a:rPr>
              <a:t>DRAFT</a:t>
            </a:r>
          </a:p>
        </p:txBody>
      </p:sp>
    </p:spTree>
    <p:extLst>
      <p:ext uri="{BB962C8B-B14F-4D97-AF65-F5344CB8AC3E}">
        <p14:creationId xmlns:p14="http://schemas.microsoft.com/office/powerpoint/2010/main" val="36488286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641714C-33E0-2065-18D8-E0FEC189F1B8}"/>
            </a:ext>
          </a:extLst>
        </p:cNvPr>
        <p:cNvGrpSpPr/>
        <p:nvPr/>
      </p:nvGrpSpPr>
      <p:grpSpPr>
        <a:xfrm>
          <a:off x="0" y="0"/>
          <a:ext cx="0" cy="0"/>
          <a:chOff x="0" y="0"/>
          <a:chExt cx="0" cy="0"/>
        </a:xfrm>
      </p:grpSpPr>
      <p:sp>
        <p:nvSpPr>
          <p:cNvPr id="9" name="Title 8">
            <a:extLst>
              <a:ext uri="{FF2B5EF4-FFF2-40B4-BE49-F238E27FC236}">
                <a16:creationId xmlns:a16="http://schemas.microsoft.com/office/drawing/2014/main" id="{20AA4A65-1B7F-398D-34FA-C0007B2A6771}"/>
              </a:ext>
            </a:extLst>
          </p:cNvPr>
          <p:cNvSpPr>
            <a:spLocks noGrp="1"/>
          </p:cNvSpPr>
          <p:nvPr>
            <p:ph type="title"/>
          </p:nvPr>
        </p:nvSpPr>
        <p:spPr/>
        <p:txBody>
          <a:bodyPr/>
          <a:lstStyle/>
          <a:p>
            <a:r>
              <a:rPr lang="en-AU" dirty="0">
                <a:latin typeface="+mj-lt"/>
              </a:rPr>
              <a:t>Out of scope services</a:t>
            </a:r>
          </a:p>
        </p:txBody>
      </p:sp>
      <p:sp>
        <p:nvSpPr>
          <p:cNvPr id="5" name="Footer Placeholder 4">
            <a:extLst>
              <a:ext uri="{FF2B5EF4-FFF2-40B4-BE49-F238E27FC236}">
                <a16:creationId xmlns:a16="http://schemas.microsoft.com/office/drawing/2014/main" id="{66257957-C19B-77FD-C0DC-E5C481C2FAEB}"/>
              </a:ext>
            </a:extLst>
          </p:cNvPr>
          <p:cNvSpPr>
            <a:spLocks noGrp="1"/>
          </p:cNvSpPr>
          <p:nvPr>
            <p:ph type="ftr" sz="quarter" idx="11"/>
          </p:nvPr>
        </p:nvSpPr>
        <p:spPr/>
        <p:txBody>
          <a:bodyPr/>
          <a:lstStyle/>
          <a:p>
            <a:r>
              <a:rPr lang="en-US"/>
              <a:t>HealthShare NSW</a:t>
            </a:r>
            <a:endParaRPr lang="en-AU"/>
          </a:p>
        </p:txBody>
      </p:sp>
      <p:sp>
        <p:nvSpPr>
          <p:cNvPr id="6" name="Slide Number Placeholder 5">
            <a:extLst>
              <a:ext uri="{FF2B5EF4-FFF2-40B4-BE49-F238E27FC236}">
                <a16:creationId xmlns:a16="http://schemas.microsoft.com/office/drawing/2014/main" id="{32D56AEE-EA15-23F4-24B1-02FD56DA18C6}"/>
              </a:ext>
            </a:extLst>
          </p:cNvPr>
          <p:cNvSpPr>
            <a:spLocks noGrp="1"/>
          </p:cNvSpPr>
          <p:nvPr>
            <p:ph type="sldNum" sz="quarter" idx="12"/>
          </p:nvPr>
        </p:nvSpPr>
        <p:spPr/>
        <p:txBody>
          <a:bodyPr/>
          <a:lstStyle/>
          <a:p>
            <a:fld id="{10A01DC5-1685-4615-8240-15192985C6A2}" type="slidenum">
              <a:rPr lang="en-AU" smtClean="0"/>
              <a:t>6</a:t>
            </a:fld>
            <a:endParaRPr lang="en-AU"/>
          </a:p>
        </p:txBody>
      </p:sp>
      <p:sp>
        <p:nvSpPr>
          <p:cNvPr id="13" name="TextBox 12">
            <a:extLst>
              <a:ext uri="{FF2B5EF4-FFF2-40B4-BE49-F238E27FC236}">
                <a16:creationId xmlns:a16="http://schemas.microsoft.com/office/drawing/2014/main" id="{A8C9247A-D5C8-6045-3FED-27DDC3EDE4AE}"/>
              </a:ext>
            </a:extLst>
          </p:cNvPr>
          <p:cNvSpPr txBox="1"/>
          <p:nvPr/>
        </p:nvSpPr>
        <p:spPr>
          <a:xfrm>
            <a:off x="212436" y="1561376"/>
            <a:ext cx="10857785" cy="430887"/>
          </a:xfrm>
          <a:prstGeom prst="rect">
            <a:avLst/>
          </a:prstGeom>
          <a:noFill/>
        </p:spPr>
        <p:txBody>
          <a:bodyPr wrap="square" lIns="91440" tIns="45720" rIns="91440" bIns="45720" anchor="t">
            <a:spAutoFit/>
          </a:bodyPr>
          <a:lstStyle/>
          <a:p>
            <a:pPr>
              <a:defRPr/>
            </a:pPr>
            <a:r>
              <a:rPr kumimoji="0" lang="en-US" sz="2200" i="0" u="none" strike="noStrike" kern="1200" cap="none" spc="0" normalizeH="0" baseline="0" noProof="0">
                <a:ln>
                  <a:noFill/>
                </a:ln>
                <a:effectLst/>
                <a:uLnTx/>
                <a:uFillTx/>
                <a:latin typeface="Public Sans" pitchFamily="2" charset="0"/>
              </a:rPr>
              <a:t>The following services are out of scope for the transition: </a:t>
            </a:r>
            <a:endParaRPr kumimoji="0" lang="en-AU" sz="2200" i="0" u="none" strike="noStrike" kern="1200" cap="none" spc="0" normalizeH="0" baseline="0" noProof="0">
              <a:ln>
                <a:noFill/>
              </a:ln>
              <a:effectLst/>
              <a:uLnTx/>
              <a:uFillTx/>
              <a:latin typeface="Public Sans" pitchFamily="2" charset="0"/>
            </a:endParaRPr>
          </a:p>
        </p:txBody>
      </p:sp>
      <p:sp>
        <p:nvSpPr>
          <p:cNvPr id="7" name="TextBox 6">
            <a:extLst>
              <a:ext uri="{FF2B5EF4-FFF2-40B4-BE49-F238E27FC236}">
                <a16:creationId xmlns:a16="http://schemas.microsoft.com/office/drawing/2014/main" id="{2A27DF6F-D369-EE19-7840-62477F67EB61}"/>
              </a:ext>
            </a:extLst>
          </p:cNvPr>
          <p:cNvSpPr txBox="1"/>
          <p:nvPr/>
        </p:nvSpPr>
        <p:spPr>
          <a:xfrm>
            <a:off x="7080000" y="6354556"/>
            <a:ext cx="4345535" cy="430887"/>
          </a:xfrm>
          <a:prstGeom prst="rect">
            <a:avLst/>
          </a:prstGeom>
          <a:solidFill>
            <a:schemeClr val="accent6"/>
          </a:solid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100" b="1" dirty="0"/>
              <a:t>Note: </a:t>
            </a:r>
            <a:r>
              <a:rPr lang="en-US" sz="1100" dirty="0"/>
              <a:t>All staff providing services to the above areas will not transition to HSNSW. </a:t>
            </a:r>
          </a:p>
        </p:txBody>
      </p:sp>
      <p:graphicFrame>
        <p:nvGraphicFramePr>
          <p:cNvPr id="2" name="Table 1">
            <a:extLst>
              <a:ext uri="{FF2B5EF4-FFF2-40B4-BE49-F238E27FC236}">
                <a16:creationId xmlns:a16="http://schemas.microsoft.com/office/drawing/2014/main" id="{1A85ECBC-1D10-1908-455E-CAE2EBC0730E}"/>
              </a:ext>
            </a:extLst>
          </p:cNvPr>
          <p:cNvGraphicFramePr>
            <a:graphicFrameLocks noGrp="1"/>
          </p:cNvGraphicFramePr>
          <p:nvPr>
            <p:extLst>
              <p:ext uri="{D42A27DB-BD31-4B8C-83A1-F6EECF244321}">
                <p14:modId xmlns:p14="http://schemas.microsoft.com/office/powerpoint/2010/main" val="1895630455"/>
              </p:ext>
            </p:extLst>
          </p:nvPr>
        </p:nvGraphicFramePr>
        <p:xfrm>
          <a:off x="275839" y="1992263"/>
          <a:ext cx="11640322" cy="3483514"/>
        </p:xfrm>
        <a:graphic>
          <a:graphicData uri="http://schemas.openxmlformats.org/drawingml/2006/table">
            <a:tbl>
              <a:tblPr firstRow="1" bandRow="1">
                <a:tableStyleId>{5C22544A-7EE6-4342-B048-85BDC9FD1C3A}</a:tableStyleId>
              </a:tblPr>
              <a:tblGrid>
                <a:gridCol w="5820161">
                  <a:extLst>
                    <a:ext uri="{9D8B030D-6E8A-4147-A177-3AD203B41FA5}">
                      <a16:colId xmlns:a16="http://schemas.microsoft.com/office/drawing/2014/main" val="3904827004"/>
                    </a:ext>
                  </a:extLst>
                </a:gridCol>
                <a:gridCol w="5820161">
                  <a:extLst>
                    <a:ext uri="{9D8B030D-6E8A-4147-A177-3AD203B41FA5}">
                      <a16:colId xmlns:a16="http://schemas.microsoft.com/office/drawing/2014/main" val="3245322699"/>
                    </a:ext>
                  </a:extLst>
                </a:gridCol>
              </a:tblGrid>
              <a:tr h="3483514">
                <a:tc>
                  <a:txBody>
                    <a:bodyPr/>
                    <a:lstStyle/>
                    <a:p>
                      <a:pPr marL="0" lvl="0" indent="0">
                        <a:spcBef>
                          <a:spcPts val="0"/>
                        </a:spcBef>
                        <a:spcAft>
                          <a:spcPts val="1200"/>
                        </a:spcAft>
                        <a:buClr>
                          <a:srgbClr val="FF0000"/>
                        </a:buClr>
                        <a:buFont typeface="Wingdings 2,Sans-Serif"/>
                        <a:buNone/>
                      </a:pPr>
                      <a:r>
                        <a:rPr lang="en-AU" sz="1100" b="1" i="0" u="none" strike="noStrike" noProof="0" dirty="0">
                          <a:solidFill>
                            <a:schemeClr val="tx1"/>
                          </a:solidFill>
                          <a:latin typeface="Public Sans Light" pitchFamily="2" charset="0"/>
                        </a:rPr>
                        <a:t>Cleaning</a:t>
                      </a:r>
                    </a:p>
                    <a:p>
                      <a:pPr marL="171450" marR="0" lvl="0" indent="-171450" algn="l" rtl="0" eaLnBrk="1" fontAlgn="auto" latinLnBrk="0" hangingPunct="1">
                        <a:lnSpc>
                          <a:spcPct val="100000"/>
                        </a:lnSpc>
                        <a:spcBef>
                          <a:spcPts val="0"/>
                        </a:spcBef>
                        <a:spcAft>
                          <a:spcPts val="600"/>
                        </a:spcAft>
                        <a:buClr>
                          <a:srgbClr val="FF0000"/>
                        </a:buClr>
                        <a:buSzTx/>
                        <a:buFont typeface="Arial" panose="020B0604020202020204" pitchFamily="34" charset="0"/>
                        <a:buChar char="•"/>
                      </a:pPr>
                      <a:r>
                        <a:rPr lang="en-AU" sz="1100" b="0" i="0" u="none" strike="noStrike" noProof="0" dirty="0">
                          <a:solidFill>
                            <a:schemeClr val="tx1"/>
                          </a:solidFill>
                          <a:latin typeface="Public Sans Light"/>
                        </a:rPr>
                        <a:t>Operating Theatres and Urgent care centres are cleaned by the HSA on evening shift; theatre is cleaned Monday to Friday and Urgent Care cleaned 7 days a week. Ad hoc urgent help provided if required by general services  </a:t>
                      </a:r>
                    </a:p>
                    <a:p>
                      <a:pPr marL="171450" marR="0" lvl="0" indent="-171450" algn="l">
                        <a:lnSpc>
                          <a:spcPct val="100000"/>
                        </a:lnSpc>
                        <a:spcBef>
                          <a:spcPts val="0"/>
                        </a:spcBef>
                        <a:spcAft>
                          <a:spcPts val="600"/>
                        </a:spcAft>
                        <a:buClr>
                          <a:srgbClr val="FF0000"/>
                        </a:buClr>
                        <a:buSzTx/>
                        <a:buFont typeface="Arial" panose="020B0604020202020204" pitchFamily="34" charset="0"/>
                        <a:buChar char="•"/>
                      </a:pPr>
                      <a:r>
                        <a:rPr lang="en-AU" sz="1100" b="0" i="0" u="none" strike="noStrike" noProof="0" dirty="0">
                          <a:solidFill>
                            <a:schemeClr val="tx1"/>
                          </a:solidFill>
                          <a:latin typeface="Public Sans Light"/>
                        </a:rPr>
                        <a:t>Cleaning and removal of sanitary bins </a:t>
                      </a:r>
                      <a:endParaRPr lang="en-US" sz="1100" b="1" i="0" u="none" strike="noStrike" noProof="0" dirty="0">
                        <a:solidFill>
                          <a:schemeClr val="tx1"/>
                        </a:solidFill>
                        <a:latin typeface="Public Sans Light"/>
                      </a:endParaRPr>
                    </a:p>
                    <a:p>
                      <a:pPr marL="171450" marR="0" lvl="0" indent="-171450" algn="l">
                        <a:lnSpc>
                          <a:spcPct val="100000"/>
                        </a:lnSpc>
                        <a:spcBef>
                          <a:spcPts val="0"/>
                        </a:spcBef>
                        <a:spcAft>
                          <a:spcPts val="600"/>
                        </a:spcAft>
                        <a:buClr>
                          <a:srgbClr val="FF0000"/>
                        </a:buClr>
                        <a:buSzTx/>
                        <a:buFont typeface="Arial" panose="020B0604020202020204" pitchFamily="34" charset="0"/>
                        <a:buChar char="•"/>
                      </a:pPr>
                      <a:r>
                        <a:rPr lang="en-AU" sz="1100" b="0" i="0" u="none" strike="noStrike" noProof="0" dirty="0">
                          <a:solidFill>
                            <a:schemeClr val="tx1"/>
                          </a:solidFill>
                          <a:latin typeface="Public Sans Light"/>
                        </a:rPr>
                        <a:t>Redevelopment commissioning project cleans </a:t>
                      </a:r>
                      <a:endParaRPr lang="en-US" sz="1100" b="1" i="0" u="none" strike="noStrike" noProof="0" dirty="0">
                        <a:solidFill>
                          <a:schemeClr val="tx1"/>
                        </a:solidFill>
                        <a:latin typeface="Public Sans Light"/>
                      </a:endParaRPr>
                    </a:p>
                    <a:p>
                      <a:pPr marL="171450" marR="0" lvl="0" indent="-171450" algn="l">
                        <a:lnSpc>
                          <a:spcPct val="100000"/>
                        </a:lnSpc>
                        <a:spcBef>
                          <a:spcPts val="0"/>
                        </a:spcBef>
                        <a:spcAft>
                          <a:spcPts val="600"/>
                        </a:spcAft>
                        <a:buClr>
                          <a:srgbClr val="FF0000"/>
                        </a:buClr>
                        <a:buSzTx/>
                        <a:buFont typeface="Arial" panose="020B0604020202020204" pitchFamily="34" charset="0"/>
                        <a:buChar char="•"/>
                      </a:pPr>
                      <a:r>
                        <a:rPr lang="en-AU" sz="1100" b="0" i="0" u="none" strike="noStrike" noProof="0" dirty="0">
                          <a:solidFill>
                            <a:schemeClr val="tx1"/>
                          </a:solidFill>
                          <a:latin typeface="Public Sans Light"/>
                        </a:rPr>
                        <a:t>Oxygen / gas ordering function undertaken by physical Resources </a:t>
                      </a:r>
                    </a:p>
                    <a:p>
                      <a:pPr marL="171450" marR="0" lvl="0" indent="-171450" algn="l">
                        <a:lnSpc>
                          <a:spcPct val="100000"/>
                        </a:lnSpc>
                        <a:spcBef>
                          <a:spcPts val="0"/>
                        </a:spcBef>
                        <a:spcAft>
                          <a:spcPts val="600"/>
                        </a:spcAft>
                        <a:buClr>
                          <a:srgbClr val="FF0000"/>
                        </a:buClr>
                        <a:buSzTx/>
                        <a:buFont typeface="Arial" panose="020B0604020202020204" pitchFamily="34" charset="0"/>
                        <a:buChar char="•"/>
                      </a:pPr>
                      <a:r>
                        <a:rPr lang="en-AU" sz="1100" b="0" i="0" u="none" strike="noStrike" noProof="0" dirty="0">
                          <a:solidFill>
                            <a:schemeClr val="tx1"/>
                          </a:solidFill>
                          <a:latin typeface="Public Sans Light"/>
                        </a:rPr>
                        <a:t>Co-ordination of pest services provided by external contractors is managed by Physical resources, including pest register. </a:t>
                      </a:r>
                    </a:p>
                    <a:p>
                      <a:pPr marL="171450" marR="0" lvl="0" indent="-171450" algn="l" rtl="0" eaLnBrk="1" fontAlgn="auto" latinLnBrk="0" hangingPunct="1">
                        <a:lnSpc>
                          <a:spcPct val="100000"/>
                        </a:lnSpc>
                        <a:spcBef>
                          <a:spcPts val="0"/>
                        </a:spcBef>
                        <a:spcAft>
                          <a:spcPts val="600"/>
                        </a:spcAft>
                        <a:buClr>
                          <a:srgbClr val="FF0000"/>
                        </a:buClr>
                        <a:buSzTx/>
                        <a:buFont typeface="Arial" panose="020B0604020202020204" pitchFamily="34" charset="0"/>
                        <a:buChar char="•"/>
                      </a:pPr>
                      <a:r>
                        <a:rPr lang="en-AU" sz="1100" b="0" i="0" u="none" strike="noStrike" noProof="0" dirty="0">
                          <a:solidFill>
                            <a:schemeClr val="tx1"/>
                          </a:solidFill>
                          <a:latin typeface="+mn-lt"/>
                        </a:rPr>
                        <a:t>Mortuary Cleaning – General Cleaning only – holding room is cleaned by HSA</a:t>
                      </a:r>
                      <a:endParaRPr lang="en-US" sz="1100" b="1" i="0" u="none" strike="noStrike" noProof="0" dirty="0">
                        <a:solidFill>
                          <a:schemeClr val="tx1"/>
                        </a:solidFill>
                        <a:latin typeface="+mn-lt"/>
                      </a:endParaRPr>
                    </a:p>
                    <a:p>
                      <a:pPr marL="171450" marR="0" lvl="0" indent="-171450" algn="l">
                        <a:lnSpc>
                          <a:spcPct val="100000"/>
                        </a:lnSpc>
                        <a:spcBef>
                          <a:spcPts val="0"/>
                        </a:spcBef>
                        <a:spcAft>
                          <a:spcPts val="600"/>
                        </a:spcAft>
                        <a:buClr>
                          <a:srgbClr val="FF0000"/>
                        </a:buClr>
                        <a:buSzTx/>
                        <a:buFont typeface="Arial" panose="020B0604020202020204" pitchFamily="34" charset="0"/>
                        <a:buChar char="•"/>
                      </a:pPr>
                      <a:r>
                        <a:rPr lang="en-AU" sz="1100" b="0" i="0" u="none" strike="noStrike" noProof="0" dirty="0">
                          <a:solidFill>
                            <a:schemeClr val="tx1"/>
                          </a:solidFill>
                          <a:latin typeface="+mn-lt"/>
                        </a:rPr>
                        <a:t>Dental Equipment cleaned by Dental staff </a:t>
                      </a:r>
                    </a:p>
                    <a:p>
                      <a:pPr marL="171450" marR="0" lvl="0" indent="-171450" algn="l">
                        <a:lnSpc>
                          <a:spcPct val="100000"/>
                        </a:lnSpc>
                        <a:spcBef>
                          <a:spcPts val="0"/>
                        </a:spcBef>
                        <a:spcAft>
                          <a:spcPts val="600"/>
                        </a:spcAft>
                        <a:buClr>
                          <a:srgbClr val="FF0000"/>
                        </a:buClr>
                        <a:buSzTx/>
                        <a:buFont typeface="Arial" panose="020B0604020202020204" pitchFamily="34" charset="0"/>
                        <a:buChar char="•"/>
                      </a:pPr>
                      <a:r>
                        <a:rPr lang="en-AU" sz="1100" b="0" i="0" u="none" strike="noStrike" noProof="0" dirty="0">
                          <a:solidFill>
                            <a:schemeClr val="tx1"/>
                          </a:solidFill>
                          <a:latin typeface="+mn-lt"/>
                        </a:rPr>
                        <a:t>Clean external Graffiti – external provider </a:t>
                      </a:r>
                    </a:p>
                    <a:p>
                      <a:pPr marL="171450" marR="0" lvl="0" indent="-171450" algn="l">
                        <a:lnSpc>
                          <a:spcPct val="100000"/>
                        </a:lnSpc>
                        <a:spcBef>
                          <a:spcPts val="0"/>
                        </a:spcBef>
                        <a:spcAft>
                          <a:spcPts val="600"/>
                        </a:spcAft>
                        <a:buClr>
                          <a:srgbClr val="FF0000"/>
                        </a:buClr>
                        <a:buSzTx/>
                        <a:buFont typeface="Arial" panose="020B0604020202020204" pitchFamily="34" charset="0"/>
                        <a:buChar char="•"/>
                      </a:pPr>
                      <a:r>
                        <a:rPr lang="en-AU" sz="1100" b="0" i="0" u="none" strike="noStrike" noProof="0" dirty="0">
                          <a:solidFill>
                            <a:schemeClr val="tx1"/>
                          </a:solidFill>
                        </a:rPr>
                        <a:t>External Gurney (pressure spray) works on outside paths and areas. Rubbish pickup and leaf blow undertaken by cleaning staff on needs basis only</a:t>
                      </a:r>
                      <a:endParaRPr lang="en-AU" sz="1100" b="0" i="0" u="none" strike="noStrike" noProof="0" dirty="0">
                        <a:solidFill>
                          <a:schemeClr val="tx1"/>
                        </a:solidFill>
                        <a:latin typeface="+mn-lt"/>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171450" lvl="0" indent="-171450">
                        <a:spcBef>
                          <a:spcPts val="0"/>
                        </a:spcBef>
                        <a:spcAft>
                          <a:spcPts val="600"/>
                        </a:spcAft>
                        <a:buClr>
                          <a:srgbClr val="FF0000"/>
                        </a:buClr>
                        <a:buFont typeface="Arial" panose="020B0604020202020204" pitchFamily="34" charset="0"/>
                        <a:buChar char="•"/>
                      </a:pPr>
                      <a:r>
                        <a:rPr lang="en-AU" sz="1100" b="0" i="0" u="none" strike="noStrike" noProof="0" dirty="0">
                          <a:solidFill>
                            <a:schemeClr val="tx1"/>
                          </a:solidFill>
                          <a:latin typeface="Public Sans Light"/>
                        </a:rPr>
                        <a:t>External and internal high windows cleaned by external contractor.</a:t>
                      </a:r>
                      <a:endParaRPr lang="en-US" sz="1100" b="1" i="0" u="none" strike="noStrike" noProof="0" dirty="0">
                        <a:solidFill>
                          <a:srgbClr val="FFFFFF"/>
                        </a:solidFill>
                        <a:latin typeface="Public Sans Light"/>
                      </a:endParaRPr>
                    </a:p>
                    <a:p>
                      <a:pPr marL="171450" lvl="0" indent="-171450">
                        <a:spcBef>
                          <a:spcPts val="0"/>
                        </a:spcBef>
                        <a:spcAft>
                          <a:spcPts val="600"/>
                        </a:spcAft>
                        <a:buClr>
                          <a:srgbClr val="FF0000"/>
                        </a:buClr>
                        <a:buFont typeface="Arial" panose="020B0604020202020204" pitchFamily="34" charset="0"/>
                        <a:buChar char="•"/>
                      </a:pPr>
                      <a:r>
                        <a:rPr lang="en-AU" sz="1100" b="0" i="0" u="none" strike="noStrike" noProof="0" dirty="0">
                          <a:solidFill>
                            <a:schemeClr val="tx1"/>
                          </a:solidFill>
                          <a:latin typeface="Public Sans Light"/>
                        </a:rPr>
                        <a:t>Staff and public carparks </a:t>
                      </a:r>
                      <a:endParaRPr lang="en-US" sz="1100" b="1" i="0" u="none" strike="noStrike" noProof="0" dirty="0">
                        <a:solidFill>
                          <a:srgbClr val="FFFFFF"/>
                        </a:solidFill>
                        <a:latin typeface="Public Sans Light"/>
                      </a:endParaRPr>
                    </a:p>
                    <a:p>
                      <a:pPr marL="171450" lvl="0" indent="-171450">
                        <a:spcBef>
                          <a:spcPts val="0"/>
                        </a:spcBef>
                        <a:spcAft>
                          <a:spcPts val="600"/>
                        </a:spcAft>
                        <a:buClr>
                          <a:srgbClr val="FF0000"/>
                        </a:buClr>
                        <a:buFont typeface="Arial" panose="020B0604020202020204" pitchFamily="34" charset="0"/>
                        <a:buChar char="•"/>
                      </a:pPr>
                      <a:r>
                        <a:rPr lang="en-AU" sz="1100" b="0" i="0" u="none" strike="noStrike" noProof="0" dirty="0">
                          <a:solidFill>
                            <a:schemeClr val="tx1"/>
                          </a:solidFill>
                          <a:latin typeface="Public Sans Light"/>
                        </a:rPr>
                        <a:t>Plant rooms and Engineering workshops (Maintenance sheds)</a:t>
                      </a:r>
                      <a:endParaRPr lang="en-US" sz="1100" b="1" i="0" u="none" strike="noStrike" noProof="0" dirty="0">
                        <a:solidFill>
                          <a:srgbClr val="FFFFFF"/>
                        </a:solidFill>
                        <a:latin typeface="Public Sans Light"/>
                      </a:endParaRPr>
                    </a:p>
                    <a:p>
                      <a:pPr marL="171450" lvl="0" indent="-171450">
                        <a:spcBef>
                          <a:spcPts val="0"/>
                        </a:spcBef>
                        <a:spcAft>
                          <a:spcPts val="600"/>
                        </a:spcAft>
                        <a:buClr>
                          <a:srgbClr val="FF0000"/>
                        </a:buClr>
                        <a:buFont typeface="Arial" panose="020B0604020202020204" pitchFamily="34" charset="0"/>
                        <a:buChar char="•"/>
                      </a:pPr>
                      <a:r>
                        <a:rPr lang="en-AU" sz="1100" b="0" i="0" u="none" strike="noStrike" noProof="0" dirty="0">
                          <a:solidFill>
                            <a:schemeClr val="tx1"/>
                          </a:solidFill>
                          <a:latin typeface="Public Sans Light"/>
                        </a:rPr>
                        <a:t>Waste Contract management (operational interface with external waste providers in-scope)</a:t>
                      </a:r>
                      <a:endParaRPr lang="en-US" sz="1100" b="1" i="0" u="none" strike="noStrike" noProof="0" dirty="0">
                        <a:solidFill>
                          <a:srgbClr val="FFFFFF"/>
                        </a:solidFill>
                        <a:latin typeface="Public Sans Light"/>
                      </a:endParaRPr>
                    </a:p>
                    <a:p>
                      <a:pPr marL="171450" lvl="0" indent="-171450">
                        <a:spcBef>
                          <a:spcPts val="0"/>
                        </a:spcBef>
                        <a:spcAft>
                          <a:spcPts val="600"/>
                        </a:spcAft>
                        <a:buClr>
                          <a:srgbClr val="FF0000"/>
                        </a:buClr>
                        <a:buFont typeface="Arial" panose="020B0604020202020204" pitchFamily="34" charset="0"/>
                        <a:buChar char="•"/>
                      </a:pPr>
                      <a:r>
                        <a:rPr lang="en-AU" sz="1100" b="0" i="0" u="none" strike="noStrike" noProof="0" dirty="0">
                          <a:solidFill>
                            <a:schemeClr val="tx1"/>
                          </a:solidFill>
                          <a:latin typeface="Public Sans Light"/>
                        </a:rPr>
                        <a:t>Garden and grounds functions. Cleaners provides </a:t>
                      </a:r>
                      <a:r>
                        <a:rPr lang="en-AU" sz="1100" b="0" dirty="0">
                          <a:solidFill>
                            <a:schemeClr val="tx1"/>
                          </a:solidFill>
                        </a:rPr>
                        <a:t>need basis cleaning only – blowing, cobwebs, table cleaning</a:t>
                      </a:r>
                      <a:endParaRPr lang="en-AU" sz="1100" b="0" i="0" u="none" strike="noStrike" noProof="0" dirty="0">
                        <a:solidFill>
                          <a:schemeClr val="tx1"/>
                        </a:solidFill>
                        <a:latin typeface="Public Sans Light"/>
                      </a:endParaRPr>
                    </a:p>
                    <a:p>
                      <a:pPr marL="171450" lvl="0" indent="-171450">
                        <a:spcBef>
                          <a:spcPts val="0"/>
                        </a:spcBef>
                        <a:spcAft>
                          <a:spcPts val="600"/>
                        </a:spcAft>
                        <a:buClr>
                          <a:srgbClr val="FF0000"/>
                        </a:buClr>
                        <a:buFont typeface="Arial" panose="020B0604020202020204" pitchFamily="34" charset="0"/>
                        <a:buChar char="•"/>
                      </a:pPr>
                      <a:r>
                        <a:rPr lang="en-AU" sz="1100" b="0" i="0" u="none" strike="noStrike" noProof="0" dirty="0">
                          <a:solidFill>
                            <a:schemeClr val="tx1"/>
                          </a:solidFill>
                        </a:rPr>
                        <a:t>Redevelopment commissioning project cleans; post redevelopment cleans will require consultation between Cleaning General Service and customer service regarding scope of cleaning. Small maintenance and refurbishments may be accommodated within current staffing following consultation with General Manager</a:t>
                      </a:r>
                    </a:p>
                    <a:p>
                      <a:pPr marL="171450" lvl="0" indent="-171450">
                        <a:spcBef>
                          <a:spcPts val="0"/>
                        </a:spcBef>
                        <a:spcAft>
                          <a:spcPts val="600"/>
                        </a:spcAft>
                        <a:buClr>
                          <a:srgbClr val="FF0000"/>
                        </a:buClr>
                        <a:buFont typeface="Arial" panose="020B0604020202020204" pitchFamily="34" charset="0"/>
                        <a:buChar char="•"/>
                      </a:pPr>
                      <a:r>
                        <a:rPr lang="en-AU" sz="1100" b="0" i="0" u="none" strike="noStrike" noProof="0" dirty="0">
                          <a:solidFill>
                            <a:schemeClr val="tx1"/>
                          </a:solidFill>
                          <a:latin typeface="Public Sans Light"/>
                        </a:rPr>
                        <a:t>Pest services are not managed by cleaning. If they notice they escalate to </a:t>
                      </a:r>
                      <a:r>
                        <a:rPr lang="en-AU" sz="1100" b="0" i="0" u="none" strike="noStrike" noProof="0" dirty="0" err="1">
                          <a:solidFill>
                            <a:schemeClr val="tx1"/>
                          </a:solidFill>
                          <a:latin typeface="Public Sans Light"/>
                        </a:rPr>
                        <a:t>ExO</a:t>
                      </a:r>
                      <a:r>
                        <a:rPr lang="en-AU" sz="1100" b="0" i="0" u="none" strike="noStrike" noProof="0" dirty="0">
                          <a:solidFill>
                            <a:schemeClr val="tx1"/>
                          </a:solidFill>
                          <a:latin typeface="Public Sans Light"/>
                        </a:rPr>
                        <a:t> who coordinates with physical resources.</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2182367123"/>
                  </a:ext>
                </a:extLst>
              </a:tr>
            </a:tbl>
          </a:graphicData>
        </a:graphic>
      </p:graphicFrame>
      <p:sp>
        <p:nvSpPr>
          <p:cNvPr id="3" name="TextBox 2">
            <a:extLst>
              <a:ext uri="{FF2B5EF4-FFF2-40B4-BE49-F238E27FC236}">
                <a16:creationId xmlns:a16="http://schemas.microsoft.com/office/drawing/2014/main" id="{4E5A4B37-A507-8353-336F-F0B066AFA65F}"/>
              </a:ext>
            </a:extLst>
          </p:cNvPr>
          <p:cNvSpPr txBox="1"/>
          <p:nvPr/>
        </p:nvSpPr>
        <p:spPr>
          <a:xfrm rot="19752165">
            <a:off x="2914098" y="3197125"/>
            <a:ext cx="5213268" cy="1015663"/>
          </a:xfrm>
          <a:prstGeom prst="rect">
            <a:avLst/>
          </a:prstGeom>
          <a:noFill/>
        </p:spPr>
        <p:txBody>
          <a:bodyPr wrap="square" rtlCol="0">
            <a:spAutoFit/>
          </a:bodyPr>
          <a:lstStyle/>
          <a:p>
            <a:pPr algn="ctr"/>
            <a:r>
              <a:rPr lang="en-AU" sz="6000" dirty="0">
                <a:solidFill>
                  <a:schemeClr val="bg2">
                    <a:lumMod val="50000"/>
                    <a:lumOff val="50000"/>
                    <a:alpha val="39000"/>
                  </a:schemeClr>
                </a:solidFill>
              </a:rPr>
              <a:t>DRAFT</a:t>
            </a:r>
          </a:p>
        </p:txBody>
      </p:sp>
    </p:spTree>
    <p:extLst>
      <p:ext uri="{BB962C8B-B14F-4D97-AF65-F5344CB8AC3E}">
        <p14:creationId xmlns:p14="http://schemas.microsoft.com/office/powerpoint/2010/main" val="253616006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EDABE514-273F-6F51-6A2B-D9DF97ED1C2C}"/>
              </a:ext>
            </a:extLst>
          </p:cNvPr>
          <p:cNvSpPr>
            <a:spLocks noGrp="1"/>
          </p:cNvSpPr>
          <p:nvPr>
            <p:ph type="ctrTitle"/>
          </p:nvPr>
        </p:nvSpPr>
        <p:spPr>
          <a:xfrm>
            <a:off x="359999" y="3600000"/>
            <a:ext cx="9125745" cy="2387600"/>
          </a:xfrm>
        </p:spPr>
        <p:txBody>
          <a:bodyPr/>
          <a:lstStyle/>
          <a:p>
            <a:r>
              <a:rPr lang="en-AU"/>
              <a:t>Scope of service  </a:t>
            </a:r>
          </a:p>
        </p:txBody>
      </p:sp>
      <p:sp>
        <p:nvSpPr>
          <p:cNvPr id="8" name="Text Placeholder 7">
            <a:extLst>
              <a:ext uri="{FF2B5EF4-FFF2-40B4-BE49-F238E27FC236}">
                <a16:creationId xmlns:a16="http://schemas.microsoft.com/office/drawing/2014/main" id="{63ED1545-5A13-C221-E351-52A572CEB6F7}"/>
              </a:ext>
            </a:extLst>
          </p:cNvPr>
          <p:cNvSpPr>
            <a:spLocks noGrp="1"/>
          </p:cNvSpPr>
          <p:nvPr>
            <p:ph type="body" sz="quarter" idx="10"/>
          </p:nvPr>
        </p:nvSpPr>
        <p:spPr/>
        <p:txBody>
          <a:bodyPr vert="horz" lIns="0" tIns="0" rIns="0" bIns="0" rtlCol="0" anchor="t">
            <a:noAutofit/>
          </a:bodyPr>
          <a:lstStyle/>
          <a:p>
            <a:r>
              <a:rPr lang="en-AU" dirty="0"/>
              <a:t>Kempsey Hospital –Tranche 1</a:t>
            </a:r>
          </a:p>
        </p:txBody>
      </p:sp>
      <p:sp>
        <p:nvSpPr>
          <p:cNvPr id="5" name="Footer Placeholder 4">
            <a:extLst>
              <a:ext uri="{FF2B5EF4-FFF2-40B4-BE49-F238E27FC236}">
                <a16:creationId xmlns:a16="http://schemas.microsoft.com/office/drawing/2014/main" id="{49F82716-5ECB-1122-B96B-8B58EE8F95A4}"/>
              </a:ext>
            </a:extLst>
          </p:cNvPr>
          <p:cNvSpPr>
            <a:spLocks noGrp="1"/>
          </p:cNvSpPr>
          <p:nvPr>
            <p:ph type="ftr" sz="quarter" idx="3"/>
          </p:nvPr>
        </p:nvSpPr>
        <p:spPr/>
        <p:txBody>
          <a:bodyPr/>
          <a:lstStyle/>
          <a:p>
            <a:r>
              <a:rPr lang="en-US"/>
              <a:t>HealthShare NSW</a:t>
            </a:r>
            <a:endParaRPr lang="en-AU"/>
          </a:p>
        </p:txBody>
      </p:sp>
      <p:sp>
        <p:nvSpPr>
          <p:cNvPr id="9" name="Text Placeholder 8">
            <a:extLst>
              <a:ext uri="{FF2B5EF4-FFF2-40B4-BE49-F238E27FC236}">
                <a16:creationId xmlns:a16="http://schemas.microsoft.com/office/drawing/2014/main" id="{F49850DA-3315-C3D6-CBA7-68D62F392B60}"/>
              </a:ext>
            </a:extLst>
          </p:cNvPr>
          <p:cNvSpPr>
            <a:spLocks noGrp="1"/>
          </p:cNvSpPr>
          <p:nvPr>
            <p:ph type="body" sz="quarter" idx="11"/>
          </p:nvPr>
        </p:nvSpPr>
        <p:spPr/>
        <p:txBody>
          <a:bodyPr/>
          <a:lstStyle/>
          <a:p>
            <a:r>
              <a:rPr lang="en-AU" dirty="0"/>
              <a:t>4</a:t>
            </a:r>
          </a:p>
        </p:txBody>
      </p:sp>
      <p:sp>
        <p:nvSpPr>
          <p:cNvPr id="6" name="Slide Number Placeholder 5">
            <a:extLst>
              <a:ext uri="{FF2B5EF4-FFF2-40B4-BE49-F238E27FC236}">
                <a16:creationId xmlns:a16="http://schemas.microsoft.com/office/drawing/2014/main" id="{F15D1DBB-26FE-4169-971A-26A3B66BAB08}"/>
              </a:ext>
            </a:extLst>
          </p:cNvPr>
          <p:cNvSpPr>
            <a:spLocks noGrp="1"/>
          </p:cNvSpPr>
          <p:nvPr>
            <p:ph type="sldNum" sz="quarter" idx="4294967295"/>
          </p:nvPr>
        </p:nvSpPr>
        <p:spPr>
          <a:xfrm>
            <a:off x="11701463" y="6443663"/>
            <a:ext cx="490537" cy="180975"/>
          </a:xfrm>
        </p:spPr>
        <p:txBody>
          <a:bodyPr/>
          <a:lstStyle/>
          <a:p>
            <a:fld id="{10A01DC5-1685-4615-8240-15192985C6A2}" type="slidenum">
              <a:rPr lang="en-AU" smtClean="0"/>
              <a:t>7</a:t>
            </a:fld>
            <a:endParaRPr lang="en-AU"/>
          </a:p>
        </p:txBody>
      </p:sp>
      <p:sp>
        <p:nvSpPr>
          <p:cNvPr id="2" name="TextBox 1">
            <a:extLst>
              <a:ext uri="{FF2B5EF4-FFF2-40B4-BE49-F238E27FC236}">
                <a16:creationId xmlns:a16="http://schemas.microsoft.com/office/drawing/2014/main" id="{F5458303-7233-D664-5960-B68B9A31D381}"/>
              </a:ext>
            </a:extLst>
          </p:cNvPr>
          <p:cNvSpPr txBox="1"/>
          <p:nvPr/>
        </p:nvSpPr>
        <p:spPr>
          <a:xfrm rot="19752165">
            <a:off x="1974298" y="3104692"/>
            <a:ext cx="5213268" cy="1015663"/>
          </a:xfrm>
          <a:prstGeom prst="rect">
            <a:avLst/>
          </a:prstGeom>
          <a:noFill/>
        </p:spPr>
        <p:txBody>
          <a:bodyPr wrap="square" rtlCol="0">
            <a:spAutoFit/>
          </a:bodyPr>
          <a:lstStyle/>
          <a:p>
            <a:pPr algn="ctr"/>
            <a:r>
              <a:rPr lang="en-AU" sz="6000" dirty="0">
                <a:solidFill>
                  <a:schemeClr val="bg2">
                    <a:lumMod val="50000"/>
                    <a:lumOff val="50000"/>
                    <a:alpha val="39000"/>
                  </a:schemeClr>
                </a:solidFill>
              </a:rPr>
              <a:t>DRAFT</a:t>
            </a:r>
          </a:p>
        </p:txBody>
      </p:sp>
      <p:sp>
        <p:nvSpPr>
          <p:cNvPr id="4" name="TextBox 3">
            <a:extLst>
              <a:ext uri="{FF2B5EF4-FFF2-40B4-BE49-F238E27FC236}">
                <a16:creationId xmlns:a16="http://schemas.microsoft.com/office/drawing/2014/main" id="{3CDCD049-9C3C-DDFC-43A0-E94683732E56}"/>
              </a:ext>
            </a:extLst>
          </p:cNvPr>
          <p:cNvSpPr txBox="1"/>
          <p:nvPr/>
        </p:nvSpPr>
        <p:spPr>
          <a:xfrm>
            <a:off x="3342904" y="3971697"/>
            <a:ext cx="6709558" cy="369332"/>
          </a:xfrm>
          <a:prstGeom prst="rect">
            <a:avLst/>
          </a:prstGeom>
          <a:noFill/>
        </p:spPr>
        <p:txBody>
          <a:bodyPr wrap="square">
            <a:spAutoFit/>
          </a:bodyPr>
          <a:lstStyle/>
          <a:p>
            <a:r>
              <a:rPr lang="en-AU" dirty="0"/>
              <a:t> </a:t>
            </a:r>
          </a:p>
        </p:txBody>
      </p:sp>
    </p:spTree>
    <p:extLst>
      <p:ext uri="{BB962C8B-B14F-4D97-AF65-F5344CB8AC3E}">
        <p14:creationId xmlns:p14="http://schemas.microsoft.com/office/powerpoint/2010/main" val="126644529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E0CBCED-68D9-E6C1-1818-4CB05B98FA7F}"/>
            </a:ext>
          </a:extLst>
        </p:cNvPr>
        <p:cNvGrpSpPr/>
        <p:nvPr/>
      </p:nvGrpSpPr>
      <p:grpSpPr>
        <a:xfrm>
          <a:off x="0" y="0"/>
          <a:ext cx="0" cy="0"/>
          <a:chOff x="0" y="0"/>
          <a:chExt cx="0" cy="0"/>
        </a:xfrm>
      </p:grpSpPr>
      <p:sp>
        <p:nvSpPr>
          <p:cNvPr id="9" name="Title 8">
            <a:extLst>
              <a:ext uri="{FF2B5EF4-FFF2-40B4-BE49-F238E27FC236}">
                <a16:creationId xmlns:a16="http://schemas.microsoft.com/office/drawing/2014/main" id="{737BCB00-EB7F-88C1-BD26-BE1224A180C0}"/>
              </a:ext>
            </a:extLst>
          </p:cNvPr>
          <p:cNvSpPr>
            <a:spLocks noGrp="1"/>
          </p:cNvSpPr>
          <p:nvPr>
            <p:ph type="title"/>
          </p:nvPr>
        </p:nvSpPr>
        <p:spPr/>
        <p:txBody>
          <a:bodyPr/>
          <a:lstStyle/>
          <a:p>
            <a:r>
              <a:rPr lang="en-AU" dirty="0">
                <a:latin typeface="+mj-lt"/>
              </a:rPr>
              <a:t>In scope services - Kempsey</a:t>
            </a:r>
          </a:p>
        </p:txBody>
      </p:sp>
      <p:sp>
        <p:nvSpPr>
          <p:cNvPr id="5" name="Footer Placeholder 4">
            <a:extLst>
              <a:ext uri="{FF2B5EF4-FFF2-40B4-BE49-F238E27FC236}">
                <a16:creationId xmlns:a16="http://schemas.microsoft.com/office/drawing/2014/main" id="{3C943713-5993-8543-0261-7AD245DC7197}"/>
              </a:ext>
            </a:extLst>
          </p:cNvPr>
          <p:cNvSpPr>
            <a:spLocks noGrp="1"/>
          </p:cNvSpPr>
          <p:nvPr>
            <p:ph type="ftr" sz="quarter" idx="11"/>
          </p:nvPr>
        </p:nvSpPr>
        <p:spPr/>
        <p:txBody>
          <a:bodyPr/>
          <a:lstStyle/>
          <a:p>
            <a:pPr marL="0" marR="0" lvl="0" indent="0" algn="l" defTabSz="609585"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22272B"/>
                </a:solidFill>
                <a:effectLst/>
                <a:uLnTx/>
                <a:uFillTx/>
                <a:latin typeface="Public Sans SemiBold" pitchFamily="2" charset="0"/>
                <a:ea typeface="+mn-ea"/>
                <a:cs typeface="+mn-cs"/>
              </a:rPr>
              <a:t>HealthShare NSW</a:t>
            </a:r>
            <a:endParaRPr kumimoji="0" lang="en-AU" sz="1400" b="0" i="0" u="none" strike="noStrike" kern="1200" cap="none" spc="0" normalizeH="0" baseline="0" noProof="0" dirty="0">
              <a:ln>
                <a:noFill/>
              </a:ln>
              <a:solidFill>
                <a:srgbClr val="22272B"/>
              </a:solidFill>
              <a:effectLst/>
              <a:uLnTx/>
              <a:uFillTx/>
              <a:latin typeface="Public Sans SemiBold" pitchFamily="2" charset="0"/>
              <a:ea typeface="+mn-ea"/>
              <a:cs typeface="+mn-cs"/>
            </a:endParaRPr>
          </a:p>
        </p:txBody>
      </p:sp>
      <p:sp>
        <p:nvSpPr>
          <p:cNvPr id="6" name="Slide Number Placeholder 5">
            <a:extLst>
              <a:ext uri="{FF2B5EF4-FFF2-40B4-BE49-F238E27FC236}">
                <a16:creationId xmlns:a16="http://schemas.microsoft.com/office/drawing/2014/main" id="{4C648888-9B48-4D42-9A11-5C1215AF2B79}"/>
              </a:ext>
            </a:extLst>
          </p:cNvPr>
          <p:cNvSpPr>
            <a:spLocks noGrp="1"/>
          </p:cNvSpPr>
          <p:nvPr>
            <p:ph type="sldNum" sz="quarter" idx="12"/>
          </p:nvPr>
        </p:nvSpPr>
        <p:spPr/>
        <p:txBody>
          <a:bodyPr/>
          <a:lstStyle/>
          <a:p>
            <a:pPr marL="0" marR="0" lvl="0" indent="0" algn="r" defTabSz="609585" rtl="0" eaLnBrk="1" fontAlgn="auto" latinLnBrk="0" hangingPunct="1">
              <a:lnSpc>
                <a:spcPct val="100000"/>
              </a:lnSpc>
              <a:spcBef>
                <a:spcPts val="0"/>
              </a:spcBef>
              <a:spcAft>
                <a:spcPts val="0"/>
              </a:spcAft>
              <a:buClrTx/>
              <a:buSzTx/>
              <a:buFontTx/>
              <a:buNone/>
              <a:tabLst/>
              <a:defRPr/>
            </a:pPr>
            <a:fld id="{10A01DC5-1685-4615-8240-15192985C6A2}" type="slidenum">
              <a:rPr kumimoji="0" lang="en-AU" sz="1200" b="0" i="0" u="none" strike="noStrike" kern="1200" cap="none" spc="0" normalizeH="0" baseline="0" noProof="0" smtClean="0">
                <a:ln>
                  <a:noFill/>
                </a:ln>
                <a:solidFill>
                  <a:srgbClr val="22272B"/>
                </a:solidFill>
                <a:effectLst/>
                <a:uLnTx/>
                <a:uFillTx/>
                <a:latin typeface="Public Sans Light"/>
                <a:ea typeface="+mn-ea"/>
                <a:cs typeface="+mn-cs"/>
              </a:rPr>
              <a:pPr marL="0" marR="0" lvl="0" indent="0" algn="r" defTabSz="609585" rtl="0" eaLnBrk="1" fontAlgn="auto" latinLnBrk="0" hangingPunct="1">
                <a:lnSpc>
                  <a:spcPct val="100000"/>
                </a:lnSpc>
                <a:spcBef>
                  <a:spcPts val="0"/>
                </a:spcBef>
                <a:spcAft>
                  <a:spcPts val="0"/>
                </a:spcAft>
                <a:buClrTx/>
                <a:buSzTx/>
                <a:buFontTx/>
                <a:buNone/>
                <a:tabLst/>
                <a:defRPr/>
              </a:pPr>
              <a:t>8</a:t>
            </a:fld>
            <a:endParaRPr kumimoji="0" lang="en-AU" sz="1200" b="0" i="0" u="none" strike="noStrike" kern="1200" cap="none" spc="0" normalizeH="0" baseline="0" noProof="0">
              <a:ln>
                <a:noFill/>
              </a:ln>
              <a:solidFill>
                <a:srgbClr val="22272B"/>
              </a:solidFill>
              <a:effectLst/>
              <a:uLnTx/>
              <a:uFillTx/>
              <a:latin typeface="Public Sans Light"/>
              <a:ea typeface="+mn-ea"/>
              <a:cs typeface="+mn-cs"/>
            </a:endParaRPr>
          </a:p>
        </p:txBody>
      </p:sp>
      <p:graphicFrame>
        <p:nvGraphicFramePr>
          <p:cNvPr id="10" name="Table 9">
            <a:extLst>
              <a:ext uri="{FF2B5EF4-FFF2-40B4-BE49-F238E27FC236}">
                <a16:creationId xmlns:a16="http://schemas.microsoft.com/office/drawing/2014/main" id="{790EAC5F-4827-9E6E-CB5B-6D61C9618ADB}"/>
              </a:ext>
            </a:extLst>
          </p:cNvPr>
          <p:cNvGraphicFramePr>
            <a:graphicFrameLocks noGrp="1"/>
          </p:cNvGraphicFramePr>
          <p:nvPr/>
        </p:nvGraphicFramePr>
        <p:xfrm>
          <a:off x="346085" y="2206625"/>
          <a:ext cx="11448000" cy="370840"/>
        </p:xfrm>
        <a:graphic>
          <a:graphicData uri="http://schemas.openxmlformats.org/drawingml/2006/table">
            <a:tbl>
              <a:tblPr firstRow="1" bandRow="1">
                <a:tableStyleId>{5C22544A-7EE6-4342-B048-85BDC9FD1C3A}</a:tableStyleId>
              </a:tblPr>
              <a:tblGrid>
                <a:gridCol w="5724000">
                  <a:extLst>
                    <a:ext uri="{9D8B030D-6E8A-4147-A177-3AD203B41FA5}">
                      <a16:colId xmlns:a16="http://schemas.microsoft.com/office/drawing/2014/main" val="3904827004"/>
                    </a:ext>
                  </a:extLst>
                </a:gridCol>
                <a:gridCol w="5724000">
                  <a:extLst>
                    <a:ext uri="{9D8B030D-6E8A-4147-A177-3AD203B41FA5}">
                      <a16:colId xmlns:a16="http://schemas.microsoft.com/office/drawing/2014/main" val="3245322699"/>
                    </a:ext>
                  </a:extLst>
                </a:gridCol>
              </a:tblGrid>
              <a:tr h="370840">
                <a:tc>
                  <a:txBody>
                    <a:bodyPr/>
                    <a:lstStyle/>
                    <a:p>
                      <a:pPr marL="285750" indent="-285750">
                        <a:spcAft>
                          <a:spcPts val="1200"/>
                        </a:spcAft>
                        <a:buClr>
                          <a:schemeClr val="tx2"/>
                        </a:buClr>
                        <a:buFont typeface="Wingdings 2" panose="05020102010507070707" pitchFamily="18" charset="2"/>
                        <a:buChar char=""/>
                      </a:pPr>
                      <a:endParaRPr lang="en-AU" sz="1600" b="0">
                        <a:solidFill>
                          <a:schemeClr val="tx1"/>
                        </a:solidFill>
                      </a:endParaRPr>
                    </a:p>
                  </a:txBody>
                  <a:tcPr>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pPr marL="285750" indent="-285750">
                        <a:spcAft>
                          <a:spcPts val="1200"/>
                        </a:spcAft>
                        <a:buClr>
                          <a:schemeClr val="tx2"/>
                        </a:buClr>
                        <a:buFont typeface="Wingdings 2" panose="05020102010507070707" pitchFamily="18" charset="2"/>
                        <a:buChar char="X"/>
                      </a:pPr>
                      <a:endParaRPr lang="en-AU" sz="1600" b="0">
                        <a:solidFill>
                          <a:schemeClr val="tx1"/>
                        </a:solidFill>
                      </a:endParaRPr>
                    </a:p>
                  </a:txBody>
                  <a:tcPr>
                    <a:lnL w="12700" cmpd="sng">
                      <a:noFill/>
                    </a:lnL>
                    <a:lnR w="12700" cmpd="sng">
                      <a:noFill/>
                    </a:lnR>
                    <a:lnT w="12700" cmpd="sng">
                      <a:noFill/>
                    </a:lnT>
                    <a:lnB w="381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2182367123"/>
                  </a:ext>
                </a:extLst>
              </a:tr>
            </a:tbl>
          </a:graphicData>
        </a:graphic>
      </p:graphicFrame>
      <p:sp>
        <p:nvSpPr>
          <p:cNvPr id="13" name="TextBox 12">
            <a:extLst>
              <a:ext uri="{FF2B5EF4-FFF2-40B4-BE49-F238E27FC236}">
                <a16:creationId xmlns:a16="http://schemas.microsoft.com/office/drawing/2014/main" id="{420F92AF-EBE2-BD8B-47F1-D62B86BF3BC4}"/>
              </a:ext>
            </a:extLst>
          </p:cNvPr>
          <p:cNvSpPr txBox="1"/>
          <p:nvPr/>
        </p:nvSpPr>
        <p:spPr>
          <a:xfrm>
            <a:off x="212210" y="1086286"/>
            <a:ext cx="10857785" cy="430887"/>
          </a:xfrm>
          <a:prstGeom prst="rect">
            <a:avLst/>
          </a:prstGeom>
          <a:noFill/>
        </p:spPr>
        <p:txBody>
          <a:bodyPr wrap="square" lIns="91440" tIns="45720" rIns="91440" bIns="45720" anchor="t">
            <a:spAutoFit/>
          </a:bodyPr>
          <a:lstStyle/>
          <a:p>
            <a:pPr marL="0" marR="0" lvl="0" indent="0" algn="l" defTabSz="609585" rtl="0" eaLnBrk="1" fontAlgn="auto" latinLnBrk="0" hangingPunct="1">
              <a:lnSpc>
                <a:spcPct val="100000"/>
              </a:lnSpc>
              <a:spcBef>
                <a:spcPts val="0"/>
              </a:spcBef>
              <a:spcAft>
                <a:spcPts val="0"/>
              </a:spcAft>
              <a:buClrTx/>
              <a:buSzTx/>
              <a:buFontTx/>
              <a:buNone/>
              <a:tabLst/>
              <a:defRPr/>
            </a:pPr>
            <a:r>
              <a:rPr kumimoji="0" lang="en-US" sz="2200" b="0" i="0" u="none" strike="noStrike" kern="1200" cap="none" spc="0" normalizeH="0" baseline="0" noProof="0" dirty="0">
                <a:ln>
                  <a:noFill/>
                </a:ln>
                <a:solidFill>
                  <a:srgbClr val="22272B"/>
                </a:solidFill>
                <a:effectLst/>
                <a:uLnTx/>
                <a:uFillTx/>
                <a:latin typeface="Public Sans"/>
                <a:ea typeface="+mn-ea"/>
                <a:cs typeface="+mn-cs"/>
              </a:rPr>
              <a:t>The following services are in scope for the transition: </a:t>
            </a:r>
            <a:endParaRPr kumimoji="0" lang="en-AU" sz="2200" b="0" i="0" u="none" strike="noStrike" kern="1200" cap="none" spc="0" normalizeH="0" baseline="0" noProof="0" dirty="0">
              <a:ln>
                <a:noFill/>
              </a:ln>
              <a:solidFill>
                <a:srgbClr val="22272B"/>
              </a:solidFill>
              <a:effectLst/>
              <a:uLnTx/>
              <a:uFillTx/>
              <a:latin typeface="Public Sans"/>
              <a:ea typeface="+mn-ea"/>
              <a:cs typeface="+mn-cs"/>
            </a:endParaRPr>
          </a:p>
        </p:txBody>
      </p:sp>
      <p:graphicFrame>
        <p:nvGraphicFramePr>
          <p:cNvPr id="7" name="Table 6">
            <a:extLst>
              <a:ext uri="{FF2B5EF4-FFF2-40B4-BE49-F238E27FC236}">
                <a16:creationId xmlns:a16="http://schemas.microsoft.com/office/drawing/2014/main" id="{0FA03EEF-7BB0-EA0B-71A8-5F512618BA53}"/>
              </a:ext>
            </a:extLst>
          </p:cNvPr>
          <p:cNvGraphicFramePr>
            <a:graphicFrameLocks noGrp="1"/>
          </p:cNvGraphicFramePr>
          <p:nvPr>
            <p:extLst>
              <p:ext uri="{D42A27DB-BD31-4B8C-83A1-F6EECF244321}">
                <p14:modId xmlns:p14="http://schemas.microsoft.com/office/powerpoint/2010/main" val="947246356"/>
              </p:ext>
            </p:extLst>
          </p:nvPr>
        </p:nvGraphicFramePr>
        <p:xfrm>
          <a:off x="113265" y="1664695"/>
          <a:ext cx="11892688" cy="4833305"/>
        </p:xfrm>
        <a:graphic>
          <a:graphicData uri="http://schemas.openxmlformats.org/drawingml/2006/table">
            <a:tbl>
              <a:tblPr bandRow="1">
                <a:tableStyleId>{5C22544A-7EE6-4342-B048-85BDC9FD1C3A}</a:tableStyleId>
              </a:tblPr>
              <a:tblGrid>
                <a:gridCol w="6037413">
                  <a:extLst>
                    <a:ext uri="{9D8B030D-6E8A-4147-A177-3AD203B41FA5}">
                      <a16:colId xmlns:a16="http://schemas.microsoft.com/office/drawing/2014/main" val="3643946464"/>
                    </a:ext>
                  </a:extLst>
                </a:gridCol>
                <a:gridCol w="5855275">
                  <a:extLst>
                    <a:ext uri="{9D8B030D-6E8A-4147-A177-3AD203B41FA5}">
                      <a16:colId xmlns:a16="http://schemas.microsoft.com/office/drawing/2014/main" val="1648539664"/>
                    </a:ext>
                  </a:extLst>
                </a:gridCol>
              </a:tblGrid>
              <a:tr h="4833305">
                <a:tc>
                  <a:txBody>
                    <a:bodyPr/>
                    <a:lstStyle/>
                    <a:p>
                      <a:pPr marL="0" lvl="0" indent="0" fontAlgn="base">
                        <a:lnSpc>
                          <a:spcPts val="1425"/>
                        </a:lnSpc>
                        <a:spcAft>
                          <a:spcPts val="600"/>
                        </a:spcAft>
                        <a:buClr>
                          <a:srgbClr val="00B050"/>
                        </a:buClr>
                        <a:buFont typeface="Wingdings" panose="05000000000000000000" pitchFamily="2" charset="2"/>
                        <a:buNone/>
                      </a:pPr>
                      <a:r>
                        <a:rPr lang="en-AU" sz="1100" b="1" dirty="0">
                          <a:solidFill>
                            <a:srgbClr val="22272B"/>
                          </a:solidFill>
                          <a:effectLst/>
                          <a:latin typeface="Public Sans Light"/>
                        </a:rPr>
                        <a:t>Cleaning</a:t>
                      </a:r>
                      <a:endParaRPr lang="en-AU" sz="1100" b="1" dirty="0">
                        <a:solidFill>
                          <a:srgbClr val="FFFFFF"/>
                        </a:solidFill>
                        <a:effectLst/>
                        <a:latin typeface="Public Sans Light"/>
                      </a:endParaRPr>
                    </a:p>
                    <a:p>
                      <a:pPr marL="438150" lvl="0" indent="-171450" fontAlgn="base">
                        <a:lnSpc>
                          <a:spcPts val="1425"/>
                        </a:lnSpc>
                        <a:spcAft>
                          <a:spcPts val="600"/>
                        </a:spcAft>
                        <a:buClr>
                          <a:srgbClr val="00B050"/>
                        </a:buClr>
                        <a:buFont typeface="Arial" panose="020B0604020202020204" pitchFamily="34" charset="0"/>
                        <a:buChar char="•"/>
                      </a:pPr>
                      <a:r>
                        <a:rPr lang="en-AU" sz="1100" b="0" dirty="0">
                          <a:solidFill>
                            <a:srgbClr val="22272B"/>
                          </a:solidFill>
                          <a:effectLst/>
                          <a:latin typeface="+mn-lt"/>
                        </a:rPr>
                        <a:t>Wards and departments including clinical, non-clinical and public areas/spaces, </a:t>
                      </a:r>
                      <a:r>
                        <a:rPr lang="en-AU" sz="1100" b="0" dirty="0">
                          <a:solidFill>
                            <a:schemeClr val="tx1"/>
                          </a:solidFill>
                          <a:effectLst/>
                          <a:latin typeface="+mn-lt"/>
                        </a:rPr>
                        <a:t>including unoccupied spaces, including Mental Health . </a:t>
                      </a:r>
                      <a:endParaRPr lang="en-AU" sz="1100" b="1" dirty="0">
                        <a:solidFill>
                          <a:schemeClr val="tx1"/>
                        </a:solidFill>
                        <a:effectLst/>
                        <a:latin typeface="+mn-lt"/>
                      </a:endParaRPr>
                    </a:p>
                    <a:p>
                      <a:pPr marL="438150" lvl="0" indent="-171450" fontAlgn="base">
                        <a:lnSpc>
                          <a:spcPts val="1425"/>
                        </a:lnSpc>
                        <a:spcAft>
                          <a:spcPts val="600"/>
                        </a:spcAft>
                        <a:buClr>
                          <a:srgbClr val="00B050"/>
                        </a:buClr>
                        <a:buFont typeface="Arial" panose="020B0604020202020204" pitchFamily="34" charset="0"/>
                        <a:buChar char="•"/>
                      </a:pPr>
                      <a:r>
                        <a:rPr lang="en-AU" sz="1100" b="0" dirty="0">
                          <a:solidFill>
                            <a:schemeClr val="tx1"/>
                          </a:solidFill>
                          <a:effectLst/>
                          <a:latin typeface="+mn-lt"/>
                        </a:rPr>
                        <a:t>Cleaning staff provide infectious cleaning (excluding clinical equipment) , Discharge cleaning on site.</a:t>
                      </a:r>
                      <a:endParaRPr lang="en-AU" sz="1100" b="1" dirty="0">
                        <a:solidFill>
                          <a:schemeClr val="tx1"/>
                        </a:solidFill>
                        <a:effectLst/>
                        <a:latin typeface="+mn-lt"/>
                      </a:endParaRPr>
                    </a:p>
                    <a:p>
                      <a:pPr marL="438150" lvl="0" indent="-171450" fontAlgn="base">
                        <a:lnSpc>
                          <a:spcPts val="1425"/>
                        </a:lnSpc>
                        <a:spcAft>
                          <a:spcPts val="600"/>
                        </a:spcAft>
                        <a:buClr>
                          <a:srgbClr val="00B050"/>
                        </a:buClr>
                        <a:buFont typeface="Arial" panose="020B0604020202020204" pitchFamily="34" charset="0"/>
                        <a:buChar char="•"/>
                      </a:pPr>
                      <a:r>
                        <a:rPr lang="en-AU" sz="1100" b="0" dirty="0">
                          <a:solidFill>
                            <a:schemeClr val="tx1"/>
                          </a:solidFill>
                          <a:effectLst/>
                          <a:latin typeface="+mn-lt"/>
                        </a:rPr>
                        <a:t>Cleaning of fire escapes, staff and public toilets</a:t>
                      </a:r>
                      <a:endParaRPr lang="en-AU" sz="1100" b="1" dirty="0">
                        <a:solidFill>
                          <a:schemeClr val="tx1"/>
                        </a:solidFill>
                        <a:effectLst/>
                        <a:latin typeface="+mn-lt"/>
                      </a:endParaRPr>
                    </a:p>
                    <a:p>
                      <a:pPr marL="438150" lvl="0" indent="-171450" fontAlgn="base">
                        <a:lnSpc>
                          <a:spcPts val="1425"/>
                        </a:lnSpc>
                        <a:spcAft>
                          <a:spcPts val="600"/>
                        </a:spcAft>
                        <a:buClr>
                          <a:srgbClr val="00B050"/>
                        </a:buClr>
                        <a:buFont typeface="Arial" panose="020B0604020202020204" pitchFamily="34" charset="0"/>
                        <a:buChar char="•"/>
                      </a:pPr>
                      <a:r>
                        <a:rPr lang="en-AU" sz="1100" b="0" dirty="0">
                          <a:solidFill>
                            <a:schemeClr val="tx1"/>
                          </a:solidFill>
                          <a:effectLst/>
                          <a:latin typeface="+mn-lt"/>
                        </a:rPr>
                        <a:t>Emergency Department and Emergency Infectious cleans. </a:t>
                      </a:r>
                      <a:endParaRPr lang="en-AU" sz="1100" b="1" dirty="0">
                        <a:solidFill>
                          <a:schemeClr val="tx1"/>
                        </a:solidFill>
                        <a:effectLst/>
                        <a:latin typeface="+mn-lt"/>
                      </a:endParaRPr>
                    </a:p>
                    <a:p>
                      <a:pPr marL="438150" lvl="0" indent="-171450" fontAlgn="base">
                        <a:lnSpc>
                          <a:spcPts val="1425"/>
                        </a:lnSpc>
                        <a:spcAft>
                          <a:spcPts val="600"/>
                        </a:spcAft>
                        <a:buClr>
                          <a:srgbClr val="00B050"/>
                        </a:buClr>
                        <a:buFont typeface="Arial" panose="020B0604020202020204" pitchFamily="34" charset="0"/>
                        <a:buChar char="•"/>
                      </a:pPr>
                      <a:r>
                        <a:rPr lang="en-AU" sz="1100" b="0" dirty="0">
                          <a:solidFill>
                            <a:schemeClr val="tx1"/>
                          </a:solidFill>
                          <a:effectLst/>
                          <a:latin typeface="+mn-lt"/>
                        </a:rPr>
                        <a:t>Entrance, external entry points, smoking areas, using leaf blower when required,</a:t>
                      </a:r>
                      <a:r>
                        <a:rPr lang="en-AU" sz="1100" b="0" dirty="0">
                          <a:solidFill>
                            <a:srgbClr val="22272B"/>
                          </a:solidFill>
                          <a:effectLst/>
                          <a:latin typeface="+mn-lt"/>
                        </a:rPr>
                        <a:t> foyers and lifts </a:t>
                      </a:r>
                      <a:endParaRPr lang="en-AU" sz="1100" b="1" dirty="0">
                        <a:solidFill>
                          <a:srgbClr val="FFFFFF"/>
                        </a:solidFill>
                        <a:effectLst/>
                        <a:latin typeface="+mn-lt"/>
                      </a:endParaRPr>
                    </a:p>
                    <a:p>
                      <a:pPr marL="438150" lvl="0" indent="-171450" fontAlgn="base">
                        <a:lnSpc>
                          <a:spcPts val="1425"/>
                        </a:lnSpc>
                        <a:spcAft>
                          <a:spcPts val="600"/>
                        </a:spcAft>
                        <a:buClr>
                          <a:srgbClr val="00B050"/>
                        </a:buClr>
                        <a:buFont typeface="Arial" panose="020B0604020202020204" pitchFamily="34" charset="0"/>
                        <a:buChar char="•"/>
                      </a:pPr>
                      <a:r>
                        <a:rPr lang="en-AU" sz="1100" b="0" dirty="0">
                          <a:solidFill>
                            <a:srgbClr val="22272B"/>
                          </a:solidFill>
                          <a:effectLst/>
                          <a:latin typeface="+mn-lt"/>
                        </a:rPr>
                        <a:t>Executive / Office space</a:t>
                      </a:r>
                      <a:endParaRPr lang="en-AU" sz="1100" b="1" dirty="0">
                        <a:solidFill>
                          <a:srgbClr val="FFFFFF"/>
                        </a:solidFill>
                        <a:effectLst/>
                        <a:latin typeface="+mn-lt"/>
                      </a:endParaRPr>
                    </a:p>
                    <a:p>
                      <a:pPr marL="438150" lvl="0" indent="-171450" fontAlgn="base">
                        <a:lnSpc>
                          <a:spcPts val="1425"/>
                        </a:lnSpc>
                        <a:spcAft>
                          <a:spcPts val="600"/>
                        </a:spcAft>
                        <a:buClr>
                          <a:srgbClr val="00B050"/>
                        </a:buClr>
                        <a:buFont typeface="Arial" panose="020B0604020202020204" pitchFamily="34" charset="0"/>
                        <a:buChar char="•"/>
                      </a:pPr>
                      <a:r>
                        <a:rPr lang="en-AU" sz="1100" b="0" dirty="0">
                          <a:solidFill>
                            <a:srgbClr val="22272B"/>
                          </a:solidFill>
                          <a:effectLst/>
                          <a:latin typeface="+mn-lt"/>
                        </a:rPr>
                        <a:t>Changing of bed screens / curtains installed by Cleaning staff </a:t>
                      </a:r>
                      <a:endParaRPr lang="en-AU" sz="1100" b="1" dirty="0">
                        <a:solidFill>
                          <a:srgbClr val="FFFFFF"/>
                        </a:solidFill>
                        <a:effectLst/>
                        <a:latin typeface="+mn-lt"/>
                      </a:endParaRPr>
                    </a:p>
                    <a:p>
                      <a:pPr marL="438150" lvl="0" indent="-171450">
                        <a:lnSpc>
                          <a:spcPts val="1425"/>
                        </a:lnSpc>
                        <a:spcAft>
                          <a:spcPts val="600"/>
                        </a:spcAft>
                        <a:buClr>
                          <a:srgbClr val="00B050"/>
                        </a:buClr>
                        <a:buFont typeface="Arial" panose="020B0604020202020204" pitchFamily="34" charset="0"/>
                        <a:buChar char="•"/>
                      </a:pPr>
                      <a:r>
                        <a:rPr lang="en-AU" sz="1100" b="0" i="0" u="none" strike="noStrike" noProof="0" dirty="0">
                          <a:solidFill>
                            <a:schemeClr val="tx1"/>
                          </a:solidFill>
                          <a:effectLst/>
                          <a:latin typeface="+mn-lt"/>
                        </a:rPr>
                        <a:t>Cleaning beds – Making beds</a:t>
                      </a:r>
                    </a:p>
                    <a:p>
                      <a:pPr marL="438150" lvl="0" indent="-171450">
                        <a:lnSpc>
                          <a:spcPts val="1425"/>
                        </a:lnSpc>
                        <a:spcAft>
                          <a:spcPts val="600"/>
                        </a:spcAft>
                        <a:buClr>
                          <a:srgbClr val="00B050"/>
                        </a:buClr>
                        <a:buFont typeface="Arial" panose="020B0604020202020204" pitchFamily="34" charset="0"/>
                        <a:buChar char="•"/>
                      </a:pPr>
                      <a:r>
                        <a:rPr lang="en-AU" sz="1100" b="0" i="0" u="none" strike="noStrike" noProof="0" dirty="0">
                          <a:solidFill>
                            <a:schemeClr val="tx1"/>
                          </a:solidFill>
                          <a:effectLst/>
                        </a:rPr>
                        <a:t>Purchase and replenish all cleaning supplies &amp; area consumables as current practice through WINC. Refer G&amp;S below for details</a:t>
                      </a:r>
                    </a:p>
                    <a:p>
                      <a:pPr marL="438150" lvl="0" indent="-171450">
                        <a:lnSpc>
                          <a:spcPts val="1425"/>
                        </a:lnSpc>
                        <a:spcAft>
                          <a:spcPts val="600"/>
                        </a:spcAft>
                        <a:buClr>
                          <a:srgbClr val="00B050"/>
                        </a:buClr>
                        <a:buFont typeface="Arial" panose="020B0604020202020204" pitchFamily="34" charset="0"/>
                        <a:buChar char="•"/>
                      </a:pPr>
                      <a:r>
                        <a:rPr lang="en-AU" sz="1100" b="0" dirty="0">
                          <a:solidFill>
                            <a:schemeClr val="tx1"/>
                          </a:solidFill>
                          <a:effectLst/>
                          <a:latin typeface="+mn-lt"/>
                        </a:rPr>
                        <a:t>Offsite doctor accommodation cleaning provided</a:t>
                      </a:r>
                    </a:p>
                    <a:p>
                      <a:pPr marL="438150" lvl="0" indent="-171450">
                        <a:lnSpc>
                          <a:spcPts val="1425"/>
                        </a:lnSpc>
                        <a:spcAft>
                          <a:spcPts val="600"/>
                        </a:spcAft>
                        <a:buClr>
                          <a:srgbClr val="00B050"/>
                        </a:buClr>
                        <a:buFont typeface="Arial" panose="020B0604020202020204" pitchFamily="34" charset="0"/>
                        <a:buChar char="•"/>
                      </a:pPr>
                      <a:r>
                        <a:rPr lang="en-AU" sz="1100" b="0" i="0" u="none" strike="noStrike" noProof="0" dirty="0">
                          <a:solidFill>
                            <a:schemeClr val="tx1"/>
                          </a:solidFill>
                          <a:effectLst/>
                          <a:latin typeface="Public Sans Light"/>
                        </a:rPr>
                        <a:t>Garden and grounds functions to be coordinated by Cleaning Staff any services provided by external contracts invoices to the forwarded to the LHD.</a:t>
                      </a:r>
                      <a:endParaRPr lang="en-AU" sz="1100" b="0" i="0" u="none" strike="noStrike" noProof="0" dirty="0">
                        <a:solidFill>
                          <a:schemeClr val="tx1"/>
                        </a:solidFill>
                        <a:effectLst/>
                        <a:latin typeface="+mn-lt"/>
                      </a:endParaRPr>
                    </a:p>
                    <a:p>
                      <a:pPr marL="438150" lvl="0" indent="-171450">
                        <a:lnSpc>
                          <a:spcPts val="1425"/>
                        </a:lnSpc>
                        <a:spcAft>
                          <a:spcPts val="600"/>
                        </a:spcAft>
                        <a:buClr>
                          <a:srgbClr val="00B050"/>
                        </a:buClr>
                        <a:buFont typeface="Arial" panose="020B0604020202020204" pitchFamily="34" charset="0"/>
                        <a:buChar char="•"/>
                      </a:pPr>
                      <a:r>
                        <a:rPr lang="en-AU" sz="1100" b="0" i="0" u="none" strike="noStrike" noProof="0" dirty="0">
                          <a:solidFill>
                            <a:schemeClr val="tx1"/>
                          </a:solidFill>
                          <a:latin typeface="+mn-lt"/>
                        </a:rPr>
                        <a:t>Dental Clinic completed by 8.00am floors, bins, tables, windows etc</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257175" lvl="0" indent="-171450" fontAlgn="base">
                        <a:spcAft>
                          <a:spcPts val="600"/>
                        </a:spcAft>
                        <a:buClr>
                          <a:srgbClr val="00B050"/>
                        </a:buClr>
                        <a:buFont typeface="Arial" panose="020B0604020202020204" pitchFamily="34" charset="0"/>
                        <a:buChar char="•"/>
                      </a:pPr>
                      <a:r>
                        <a:rPr lang="en-AU" sz="1100" b="0" i="0" u="none" strike="noStrike" noProof="0" dirty="0">
                          <a:solidFill>
                            <a:schemeClr val="tx1"/>
                          </a:solidFill>
                          <a:effectLst/>
                          <a:latin typeface="+mn-lt"/>
                        </a:rPr>
                        <a:t>Staff café area (excluding service area)</a:t>
                      </a:r>
                    </a:p>
                    <a:p>
                      <a:pPr marL="257175" lvl="0" indent="-171450">
                        <a:lnSpc>
                          <a:spcPts val="1425"/>
                        </a:lnSpc>
                        <a:spcAft>
                          <a:spcPts val="600"/>
                        </a:spcAft>
                        <a:buClr>
                          <a:srgbClr val="00B050"/>
                        </a:buClr>
                        <a:buFont typeface="Arial" panose="020B0604020202020204" pitchFamily="34" charset="0"/>
                        <a:buChar char="•"/>
                      </a:pPr>
                      <a:r>
                        <a:rPr lang="en-AU" sz="1100" b="0" i="0" u="none" strike="noStrike" noProof="0" dirty="0">
                          <a:solidFill>
                            <a:schemeClr val="tx1"/>
                          </a:solidFill>
                          <a:effectLst/>
                        </a:rPr>
                        <a:t>Cleaning of external Auxiliary Café / Staff Café/ Retail outlet (floors and toilets only)</a:t>
                      </a:r>
                      <a:endParaRPr lang="en-AU" sz="1100" b="0" i="0" u="none" strike="noStrike" noProof="0" dirty="0">
                        <a:solidFill>
                          <a:schemeClr val="tx1"/>
                        </a:solidFill>
                        <a:effectLst/>
                        <a:latin typeface="+mn-lt"/>
                      </a:endParaRPr>
                    </a:p>
                    <a:p>
                      <a:pPr marL="257175" lvl="0" indent="-171450">
                        <a:lnSpc>
                          <a:spcPts val="1425"/>
                        </a:lnSpc>
                        <a:spcAft>
                          <a:spcPts val="600"/>
                        </a:spcAft>
                        <a:buClr>
                          <a:srgbClr val="00B050"/>
                        </a:buClr>
                        <a:buFont typeface="Arial" panose="020B0604020202020204" pitchFamily="34" charset="0"/>
                        <a:buChar char="•"/>
                      </a:pPr>
                      <a:r>
                        <a:rPr lang="en-AU" sz="1100" b="0" i="0" u="none" strike="noStrike" noProof="0" dirty="0">
                          <a:solidFill>
                            <a:schemeClr val="tx1"/>
                          </a:solidFill>
                          <a:effectLst/>
                          <a:latin typeface="+mn-lt"/>
                        </a:rPr>
                        <a:t>Cleaning of Auxiliary Café/ Retail outlet - cleaning of the internal area undertaken by Café staff/ volunteers</a:t>
                      </a:r>
                      <a:endParaRPr lang="en-AU" sz="1100" b="0" dirty="0">
                        <a:solidFill>
                          <a:schemeClr val="tx1"/>
                        </a:solidFill>
                        <a:effectLst/>
                        <a:latin typeface="+mn-lt"/>
                      </a:endParaRPr>
                    </a:p>
                    <a:p>
                      <a:pPr marL="257175" marR="0" lvl="0" indent="-171450" algn="l" defTabSz="914377" rtl="0" eaLnBrk="1" fontAlgn="auto" latinLnBrk="0" hangingPunct="1">
                        <a:lnSpc>
                          <a:spcPct val="100000"/>
                        </a:lnSpc>
                        <a:spcBef>
                          <a:spcPts val="0"/>
                        </a:spcBef>
                        <a:spcAft>
                          <a:spcPts val="600"/>
                        </a:spcAft>
                        <a:buClr>
                          <a:srgbClr val="00B050"/>
                        </a:buClr>
                        <a:buSzTx/>
                        <a:buFont typeface="Arial" panose="020B0604020202020204" pitchFamily="34" charset="0"/>
                        <a:buChar char="•"/>
                        <a:tabLst/>
                        <a:defRPr/>
                      </a:pPr>
                      <a:r>
                        <a:rPr lang="en-AU" sz="1100" b="0" i="0" u="none" strike="noStrike" noProof="0" dirty="0">
                          <a:solidFill>
                            <a:schemeClr val="tx1"/>
                          </a:solidFill>
                          <a:effectLst/>
                        </a:rPr>
                        <a:t>External bins - front entrance, renal unit and rear of physio area and ICCC (KDH)</a:t>
                      </a:r>
                      <a:endParaRPr lang="en-AU" sz="1100" b="0" i="0" u="none" strike="noStrike" noProof="0" dirty="0">
                        <a:solidFill>
                          <a:schemeClr val="tx1"/>
                        </a:solidFill>
                        <a:effectLst/>
                        <a:latin typeface="+mn-lt"/>
                      </a:endParaRPr>
                    </a:p>
                    <a:p>
                      <a:pPr marL="257175" lvl="0" indent="-171450">
                        <a:lnSpc>
                          <a:spcPts val="1425"/>
                        </a:lnSpc>
                        <a:spcAft>
                          <a:spcPts val="600"/>
                        </a:spcAft>
                        <a:buClr>
                          <a:srgbClr val="00B050"/>
                        </a:buClr>
                        <a:buFont typeface="Arial" panose="020B0604020202020204" pitchFamily="34" charset="0"/>
                        <a:buChar char="•"/>
                      </a:pPr>
                      <a:r>
                        <a:rPr lang="en-AU" sz="1100" b="0" i="0" u="none" strike="noStrike" noProof="0" dirty="0">
                          <a:solidFill>
                            <a:schemeClr val="tx1"/>
                          </a:solidFill>
                          <a:latin typeface="+mn-lt"/>
                        </a:rPr>
                        <a:t>Operating Theatre ( theatres) – cleaned by Operations Assistants between cases (GS clean post theatre lists) cleaning services does a posts theatre clean shared with clinical staff.</a:t>
                      </a:r>
                    </a:p>
                    <a:p>
                      <a:pPr marL="257175" lvl="0" indent="-171450">
                        <a:lnSpc>
                          <a:spcPts val="1425"/>
                        </a:lnSpc>
                        <a:spcAft>
                          <a:spcPts val="600"/>
                        </a:spcAft>
                        <a:buClr>
                          <a:srgbClr val="00B050"/>
                        </a:buClr>
                        <a:buFont typeface="Arial" panose="020B0604020202020204" pitchFamily="34" charset="0"/>
                        <a:buChar char="•"/>
                      </a:pPr>
                      <a:r>
                        <a:rPr lang="en-AU" sz="1100" b="0" i="0" u="none" strike="noStrike" noProof="0" dirty="0">
                          <a:solidFill>
                            <a:schemeClr val="tx1"/>
                          </a:solidFill>
                          <a:latin typeface="+mn-lt"/>
                        </a:rPr>
                        <a:t>Staff dining room cleaning of table, floors maintained, by cleaning staff </a:t>
                      </a:r>
                    </a:p>
                    <a:p>
                      <a:pPr marL="257175" lvl="0" indent="-171450">
                        <a:lnSpc>
                          <a:spcPts val="1425"/>
                        </a:lnSpc>
                        <a:spcAft>
                          <a:spcPts val="600"/>
                        </a:spcAft>
                        <a:buClr>
                          <a:srgbClr val="00B050"/>
                        </a:buClr>
                        <a:buFont typeface="Arial" panose="020B0604020202020204" pitchFamily="34" charset="0"/>
                        <a:buChar char="•"/>
                      </a:pPr>
                      <a:r>
                        <a:rPr lang="en-AU" sz="1100" b="0" i="0" u="none" strike="noStrike" noProof="0" dirty="0">
                          <a:solidFill>
                            <a:schemeClr val="tx1"/>
                          </a:solidFill>
                          <a:latin typeface="+mn-lt"/>
                        </a:rPr>
                        <a:t>Cleaning supplied to Southwest Rocks Community Health  1 x 8 hours per week</a:t>
                      </a:r>
                    </a:p>
                    <a:p>
                      <a:pPr marL="257175" lvl="0" indent="-171450">
                        <a:lnSpc>
                          <a:spcPts val="1425"/>
                        </a:lnSpc>
                        <a:spcAft>
                          <a:spcPts val="600"/>
                        </a:spcAft>
                        <a:buClr>
                          <a:srgbClr val="00B050"/>
                        </a:buClr>
                        <a:buFont typeface="Arial" panose="020B0604020202020204" pitchFamily="34" charset="0"/>
                        <a:buChar char="•"/>
                      </a:pPr>
                      <a:r>
                        <a:rPr lang="en-AU" sz="1100" b="0" i="0" u="none" strike="noStrike" noProof="0" dirty="0">
                          <a:solidFill>
                            <a:schemeClr val="tx1"/>
                          </a:solidFill>
                          <a:latin typeface="Public Sans Light"/>
                        </a:rPr>
                        <a:t>Plant and Engineering Workshops to be cleaned by LHD Physical Resources staff, but Physical Resource Offices to be cleaned by HSS staff</a:t>
                      </a:r>
                      <a:endParaRPr lang="en-AU" sz="1100" b="0" i="0" u="none" strike="noStrike" noProof="0" dirty="0">
                        <a:solidFill>
                          <a:schemeClr val="tx1"/>
                        </a:solidFill>
                        <a:latin typeface="+mn-lt"/>
                      </a:endParaRPr>
                    </a:p>
                    <a:p>
                      <a:pPr marL="257175" lvl="0" indent="-171450">
                        <a:lnSpc>
                          <a:spcPts val="1425"/>
                        </a:lnSpc>
                        <a:spcAft>
                          <a:spcPts val="600"/>
                        </a:spcAft>
                        <a:buClr>
                          <a:srgbClr val="00B050"/>
                        </a:buClr>
                        <a:buFont typeface="Arial" panose="020B0604020202020204" pitchFamily="34" charset="0"/>
                        <a:buChar char="•"/>
                      </a:pPr>
                      <a:r>
                        <a:rPr lang="en-AU" sz="1100" b="0" i="0" u="none" strike="noStrike" noProof="0" dirty="0">
                          <a:solidFill>
                            <a:schemeClr val="tx1"/>
                          </a:solidFill>
                          <a:latin typeface="Public Sans Light"/>
                        </a:rPr>
                        <a:t>Redevelopment commissioning project cleans will need to negotiated with the LHD due to not being in BAU</a:t>
                      </a:r>
                    </a:p>
                    <a:p>
                      <a:pPr marL="257175" lvl="0" indent="-171450">
                        <a:lnSpc>
                          <a:spcPts val="1425"/>
                        </a:lnSpc>
                        <a:spcAft>
                          <a:spcPts val="600"/>
                        </a:spcAft>
                        <a:buClr>
                          <a:srgbClr val="00B050"/>
                        </a:buClr>
                        <a:buFont typeface="Arial" panose="020B0604020202020204" pitchFamily="34" charset="0"/>
                        <a:buChar char="•"/>
                      </a:pPr>
                      <a:r>
                        <a:rPr lang="en-AU" sz="1100" b="0" i="0" u="none" strike="noStrike" noProof="0" dirty="0">
                          <a:solidFill>
                            <a:schemeClr val="tx1"/>
                          </a:solidFill>
                          <a:latin typeface="Public Sans Light"/>
                        </a:rPr>
                        <a:t>Cleaning services will Co-ordinate pest services provided by external contractors and forward invoiced to LHD for payment. </a:t>
                      </a:r>
                      <a:endParaRPr lang="en-AU" sz="1100" b="0" i="0" u="none" strike="noStrike" noProof="0" dirty="0">
                        <a:solidFill>
                          <a:schemeClr val="tx1"/>
                        </a:solidFill>
                        <a:highlight>
                          <a:srgbClr val="FFFF00"/>
                        </a:highlight>
                        <a:latin typeface="Public Sans Light"/>
                      </a:endParaRPr>
                    </a:p>
                    <a:p>
                      <a:pPr marL="257175" lvl="0" indent="-171450" fontAlgn="base">
                        <a:lnSpc>
                          <a:spcPts val="1425"/>
                        </a:lnSpc>
                        <a:spcAft>
                          <a:spcPts val="600"/>
                        </a:spcAft>
                        <a:buClr>
                          <a:srgbClr val="00B050"/>
                        </a:buClr>
                        <a:buFont typeface="Arial" panose="020B0604020202020204" pitchFamily="34" charset="0"/>
                        <a:buChar char="•"/>
                      </a:pPr>
                      <a:r>
                        <a:rPr lang="en-AU" sz="1100" b="0" dirty="0">
                          <a:solidFill>
                            <a:schemeClr val="tx1"/>
                          </a:solidFill>
                          <a:effectLst/>
                          <a:latin typeface="+mn-lt"/>
                        </a:rPr>
                        <a:t>Cleaning of air mattresses</a:t>
                      </a:r>
                    </a:p>
                    <a:p>
                      <a:pPr marL="257175" lvl="0" indent="-171450">
                        <a:lnSpc>
                          <a:spcPts val="1425"/>
                        </a:lnSpc>
                        <a:spcAft>
                          <a:spcPts val="600"/>
                        </a:spcAft>
                        <a:buClr>
                          <a:srgbClr val="00B050"/>
                        </a:buClr>
                        <a:buFont typeface="Arial" panose="020B0604020202020204" pitchFamily="34" charset="0"/>
                        <a:buChar char="•"/>
                      </a:pPr>
                      <a:r>
                        <a:rPr lang="en-AU" sz="1100" b="0" i="0" u="none" strike="noStrike" noProof="0" dirty="0">
                          <a:solidFill>
                            <a:schemeClr val="tx1"/>
                          </a:solidFill>
                          <a:effectLst/>
                        </a:rPr>
                        <a:t>Vacuum carpets </a:t>
                      </a:r>
                    </a:p>
                    <a:p>
                      <a:pPr marL="257175" lvl="0" indent="-171450">
                        <a:lnSpc>
                          <a:spcPts val="1425"/>
                        </a:lnSpc>
                        <a:spcAft>
                          <a:spcPts val="600"/>
                        </a:spcAft>
                        <a:buClr>
                          <a:srgbClr val="00B050"/>
                        </a:buClr>
                        <a:buFont typeface="Arial" panose="020B0604020202020204" pitchFamily="34" charset="0"/>
                        <a:buChar char="•"/>
                      </a:pPr>
                      <a:r>
                        <a:rPr lang="en-AU" sz="1100" b="0" i="0" u="none" strike="noStrike" noProof="0" dirty="0">
                          <a:solidFill>
                            <a:schemeClr val="tx1"/>
                          </a:solidFill>
                          <a:effectLst/>
                        </a:rPr>
                        <a:t>Mortuary general cleaning only– Holding room clean by HSAs</a:t>
                      </a:r>
                      <a:endParaRPr lang="en-AU" sz="1100" b="0" i="0" u="none" strike="noStrike" noProof="0" dirty="0">
                        <a:solidFill>
                          <a:schemeClr val="tx1"/>
                        </a:solidFill>
                        <a:highlight>
                          <a:srgbClr val="FFFF00"/>
                        </a:highlight>
                        <a:latin typeface="+mn-lt"/>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571375993"/>
                  </a:ext>
                </a:extLst>
              </a:tr>
            </a:tbl>
          </a:graphicData>
        </a:graphic>
      </p:graphicFrame>
      <p:sp>
        <p:nvSpPr>
          <p:cNvPr id="2" name="Rectangle 1">
            <a:extLst>
              <a:ext uri="{FF2B5EF4-FFF2-40B4-BE49-F238E27FC236}">
                <a16:creationId xmlns:a16="http://schemas.microsoft.com/office/drawing/2014/main" id="{60A589B2-876E-12A3-80D4-881A72508635}"/>
              </a:ext>
            </a:extLst>
          </p:cNvPr>
          <p:cNvSpPr/>
          <p:nvPr/>
        </p:nvSpPr>
        <p:spPr>
          <a:xfrm>
            <a:off x="7662003" y="433113"/>
            <a:ext cx="3109029" cy="43088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marL="0" marR="0" lvl="0" indent="0" algn="ctr" defTabSz="609585"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srgbClr val="FFFFFF"/>
                </a:solidFill>
                <a:effectLst/>
                <a:uLnTx/>
                <a:uFillTx/>
                <a:latin typeface="Public Sans Light"/>
                <a:ea typeface="+mn-ea"/>
                <a:cs typeface="+mn-cs"/>
              </a:rPr>
              <a:t>Revised by MNCLD </a:t>
            </a:r>
            <a:endParaRPr kumimoji="0" lang="en-AU" sz="2400" b="0" i="0" u="none" strike="noStrike" kern="1200" cap="none" spc="0" normalizeH="0" baseline="0" noProof="0" dirty="0">
              <a:ln>
                <a:noFill/>
              </a:ln>
              <a:solidFill>
                <a:srgbClr val="FFFFFF"/>
              </a:solidFill>
              <a:effectLst/>
              <a:uLnTx/>
              <a:uFillTx/>
              <a:latin typeface="Public Sans Light"/>
              <a:ea typeface="+mn-ea"/>
              <a:cs typeface="+mn-cs"/>
            </a:endParaRPr>
          </a:p>
        </p:txBody>
      </p:sp>
      <p:sp>
        <p:nvSpPr>
          <p:cNvPr id="8" name="TextBox 7">
            <a:extLst>
              <a:ext uri="{FF2B5EF4-FFF2-40B4-BE49-F238E27FC236}">
                <a16:creationId xmlns:a16="http://schemas.microsoft.com/office/drawing/2014/main" id="{DAF2C57C-A465-68D1-396C-6370B0076F90}"/>
              </a:ext>
            </a:extLst>
          </p:cNvPr>
          <p:cNvSpPr txBox="1"/>
          <p:nvPr/>
        </p:nvSpPr>
        <p:spPr>
          <a:xfrm rot="19752165">
            <a:off x="2914097" y="3357275"/>
            <a:ext cx="5213268" cy="1015663"/>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AU" sz="6000" b="0" i="0" u="none" strike="noStrike" kern="0" cap="none" spc="0" normalizeH="0" baseline="0" noProof="0" dirty="0">
                <a:ln>
                  <a:noFill/>
                </a:ln>
                <a:solidFill>
                  <a:srgbClr val="22272B">
                    <a:lumMod val="50000"/>
                    <a:lumOff val="50000"/>
                    <a:alpha val="39000"/>
                  </a:srgbClr>
                </a:solidFill>
                <a:effectLst/>
                <a:uLnTx/>
                <a:uFillTx/>
              </a:rPr>
              <a:t>DRAFT</a:t>
            </a:r>
          </a:p>
        </p:txBody>
      </p:sp>
    </p:spTree>
    <p:extLst>
      <p:ext uri="{BB962C8B-B14F-4D97-AF65-F5344CB8AC3E}">
        <p14:creationId xmlns:p14="http://schemas.microsoft.com/office/powerpoint/2010/main" val="407818710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EE0B0EC-B218-6967-BA64-B55B144BFB1B}"/>
            </a:ext>
          </a:extLst>
        </p:cNvPr>
        <p:cNvGrpSpPr/>
        <p:nvPr/>
      </p:nvGrpSpPr>
      <p:grpSpPr>
        <a:xfrm>
          <a:off x="0" y="0"/>
          <a:ext cx="0" cy="0"/>
          <a:chOff x="0" y="0"/>
          <a:chExt cx="0" cy="0"/>
        </a:xfrm>
      </p:grpSpPr>
      <p:sp>
        <p:nvSpPr>
          <p:cNvPr id="9" name="Title 8">
            <a:extLst>
              <a:ext uri="{FF2B5EF4-FFF2-40B4-BE49-F238E27FC236}">
                <a16:creationId xmlns:a16="http://schemas.microsoft.com/office/drawing/2014/main" id="{4669C385-9646-DF91-9A24-3E61B1738B10}"/>
              </a:ext>
            </a:extLst>
          </p:cNvPr>
          <p:cNvSpPr>
            <a:spLocks noGrp="1"/>
          </p:cNvSpPr>
          <p:nvPr>
            <p:ph type="title"/>
          </p:nvPr>
        </p:nvSpPr>
        <p:spPr/>
        <p:txBody>
          <a:bodyPr/>
          <a:lstStyle/>
          <a:p>
            <a:r>
              <a:rPr lang="en-AU">
                <a:latin typeface="+mj-lt"/>
              </a:rPr>
              <a:t>In scope services</a:t>
            </a:r>
          </a:p>
        </p:txBody>
      </p:sp>
      <p:sp>
        <p:nvSpPr>
          <p:cNvPr id="5" name="Footer Placeholder 4">
            <a:extLst>
              <a:ext uri="{FF2B5EF4-FFF2-40B4-BE49-F238E27FC236}">
                <a16:creationId xmlns:a16="http://schemas.microsoft.com/office/drawing/2014/main" id="{16800EEE-AD0C-C6E4-56CD-D1ACA88B386A}"/>
              </a:ext>
            </a:extLst>
          </p:cNvPr>
          <p:cNvSpPr>
            <a:spLocks noGrp="1"/>
          </p:cNvSpPr>
          <p:nvPr>
            <p:ph type="ftr" sz="quarter" idx="11"/>
          </p:nvPr>
        </p:nvSpPr>
        <p:spPr/>
        <p:txBody>
          <a:bodyPr/>
          <a:lstStyle/>
          <a:p>
            <a:pPr marL="0" marR="0" lvl="0" indent="0" algn="l" defTabSz="609585"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22272B"/>
                </a:solidFill>
                <a:effectLst/>
                <a:uLnTx/>
                <a:uFillTx/>
                <a:latin typeface="Public Sans SemiBold" pitchFamily="2" charset="0"/>
                <a:ea typeface="+mn-ea"/>
                <a:cs typeface="+mn-cs"/>
              </a:rPr>
              <a:t>HealthShare NSW</a:t>
            </a:r>
            <a:endParaRPr kumimoji="0" lang="en-AU" sz="1400" b="0" i="0" u="none" strike="noStrike" kern="1200" cap="none" spc="0" normalizeH="0" baseline="0" noProof="0">
              <a:ln>
                <a:noFill/>
              </a:ln>
              <a:solidFill>
                <a:srgbClr val="22272B"/>
              </a:solidFill>
              <a:effectLst/>
              <a:uLnTx/>
              <a:uFillTx/>
              <a:latin typeface="Public Sans SemiBold" pitchFamily="2" charset="0"/>
              <a:ea typeface="+mn-ea"/>
              <a:cs typeface="+mn-cs"/>
            </a:endParaRPr>
          </a:p>
        </p:txBody>
      </p:sp>
      <p:sp>
        <p:nvSpPr>
          <p:cNvPr id="6" name="Slide Number Placeholder 5">
            <a:extLst>
              <a:ext uri="{FF2B5EF4-FFF2-40B4-BE49-F238E27FC236}">
                <a16:creationId xmlns:a16="http://schemas.microsoft.com/office/drawing/2014/main" id="{0895AC37-4E9D-A8A3-A4A5-665597B4D679}"/>
              </a:ext>
            </a:extLst>
          </p:cNvPr>
          <p:cNvSpPr>
            <a:spLocks noGrp="1"/>
          </p:cNvSpPr>
          <p:nvPr>
            <p:ph type="sldNum" sz="quarter" idx="12"/>
          </p:nvPr>
        </p:nvSpPr>
        <p:spPr/>
        <p:txBody>
          <a:bodyPr/>
          <a:lstStyle/>
          <a:p>
            <a:pPr marL="0" marR="0" lvl="0" indent="0" algn="r" defTabSz="609585" rtl="0" eaLnBrk="1" fontAlgn="auto" latinLnBrk="0" hangingPunct="1">
              <a:lnSpc>
                <a:spcPct val="100000"/>
              </a:lnSpc>
              <a:spcBef>
                <a:spcPts val="0"/>
              </a:spcBef>
              <a:spcAft>
                <a:spcPts val="0"/>
              </a:spcAft>
              <a:buClrTx/>
              <a:buSzTx/>
              <a:buFontTx/>
              <a:buNone/>
              <a:tabLst/>
              <a:defRPr/>
            </a:pPr>
            <a:fld id="{10A01DC5-1685-4615-8240-15192985C6A2}" type="slidenum">
              <a:rPr kumimoji="0" lang="en-AU" sz="1200" b="0" i="0" u="none" strike="noStrike" kern="1200" cap="none" spc="0" normalizeH="0" baseline="0" noProof="0" smtClean="0">
                <a:ln>
                  <a:noFill/>
                </a:ln>
                <a:solidFill>
                  <a:srgbClr val="22272B"/>
                </a:solidFill>
                <a:effectLst/>
                <a:uLnTx/>
                <a:uFillTx/>
                <a:latin typeface="Public Sans Light"/>
                <a:ea typeface="+mn-ea"/>
                <a:cs typeface="+mn-cs"/>
              </a:rPr>
              <a:pPr marL="0" marR="0" lvl="0" indent="0" algn="r" defTabSz="609585" rtl="0" eaLnBrk="1" fontAlgn="auto" latinLnBrk="0" hangingPunct="1">
                <a:lnSpc>
                  <a:spcPct val="100000"/>
                </a:lnSpc>
                <a:spcBef>
                  <a:spcPts val="0"/>
                </a:spcBef>
                <a:spcAft>
                  <a:spcPts val="0"/>
                </a:spcAft>
                <a:buClrTx/>
                <a:buSzTx/>
                <a:buFontTx/>
                <a:buNone/>
                <a:tabLst/>
                <a:defRPr/>
              </a:pPr>
              <a:t>9</a:t>
            </a:fld>
            <a:endParaRPr kumimoji="0" lang="en-AU" sz="1200" b="0" i="0" u="none" strike="noStrike" kern="1200" cap="none" spc="0" normalizeH="0" baseline="0" noProof="0">
              <a:ln>
                <a:noFill/>
              </a:ln>
              <a:solidFill>
                <a:srgbClr val="22272B"/>
              </a:solidFill>
              <a:effectLst/>
              <a:uLnTx/>
              <a:uFillTx/>
              <a:latin typeface="Public Sans Light"/>
              <a:ea typeface="+mn-ea"/>
              <a:cs typeface="+mn-cs"/>
            </a:endParaRPr>
          </a:p>
        </p:txBody>
      </p:sp>
      <p:graphicFrame>
        <p:nvGraphicFramePr>
          <p:cNvPr id="10" name="Table 9">
            <a:extLst>
              <a:ext uri="{FF2B5EF4-FFF2-40B4-BE49-F238E27FC236}">
                <a16:creationId xmlns:a16="http://schemas.microsoft.com/office/drawing/2014/main" id="{DFF4E6FA-E9A1-13B1-74C3-2F04798C6CDF}"/>
              </a:ext>
            </a:extLst>
          </p:cNvPr>
          <p:cNvGraphicFramePr>
            <a:graphicFrameLocks noGrp="1"/>
          </p:cNvGraphicFramePr>
          <p:nvPr/>
        </p:nvGraphicFramePr>
        <p:xfrm>
          <a:off x="346085" y="2206625"/>
          <a:ext cx="11448000" cy="370840"/>
        </p:xfrm>
        <a:graphic>
          <a:graphicData uri="http://schemas.openxmlformats.org/drawingml/2006/table">
            <a:tbl>
              <a:tblPr firstRow="1" bandRow="1">
                <a:tableStyleId>{5C22544A-7EE6-4342-B048-85BDC9FD1C3A}</a:tableStyleId>
              </a:tblPr>
              <a:tblGrid>
                <a:gridCol w="5724000">
                  <a:extLst>
                    <a:ext uri="{9D8B030D-6E8A-4147-A177-3AD203B41FA5}">
                      <a16:colId xmlns:a16="http://schemas.microsoft.com/office/drawing/2014/main" val="3904827004"/>
                    </a:ext>
                  </a:extLst>
                </a:gridCol>
                <a:gridCol w="5724000">
                  <a:extLst>
                    <a:ext uri="{9D8B030D-6E8A-4147-A177-3AD203B41FA5}">
                      <a16:colId xmlns:a16="http://schemas.microsoft.com/office/drawing/2014/main" val="3245322699"/>
                    </a:ext>
                  </a:extLst>
                </a:gridCol>
              </a:tblGrid>
              <a:tr h="370840">
                <a:tc>
                  <a:txBody>
                    <a:bodyPr/>
                    <a:lstStyle/>
                    <a:p>
                      <a:pPr marL="285750" indent="-285750">
                        <a:spcAft>
                          <a:spcPts val="1200"/>
                        </a:spcAft>
                        <a:buClr>
                          <a:schemeClr val="tx2"/>
                        </a:buClr>
                        <a:buFont typeface="Wingdings 2" panose="05020102010507070707" pitchFamily="18" charset="2"/>
                        <a:buChar char=""/>
                      </a:pPr>
                      <a:endParaRPr lang="en-AU" sz="1600" b="0">
                        <a:solidFill>
                          <a:schemeClr val="tx1"/>
                        </a:solidFill>
                      </a:endParaRPr>
                    </a:p>
                  </a:txBody>
                  <a:tcPr>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pPr marL="285750" indent="-285750">
                        <a:spcAft>
                          <a:spcPts val="1200"/>
                        </a:spcAft>
                        <a:buClr>
                          <a:schemeClr val="tx2"/>
                        </a:buClr>
                        <a:buFont typeface="Wingdings 2" panose="05020102010507070707" pitchFamily="18" charset="2"/>
                        <a:buChar char="X"/>
                      </a:pPr>
                      <a:endParaRPr lang="en-AU" sz="1600" b="0">
                        <a:solidFill>
                          <a:schemeClr val="tx1"/>
                        </a:solidFill>
                      </a:endParaRPr>
                    </a:p>
                  </a:txBody>
                  <a:tcPr>
                    <a:lnL w="12700" cmpd="sng">
                      <a:noFill/>
                    </a:lnL>
                    <a:lnR w="12700" cmpd="sng">
                      <a:noFill/>
                    </a:lnR>
                    <a:lnT w="12700" cmpd="sng">
                      <a:noFill/>
                    </a:lnT>
                    <a:lnB w="381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2182367123"/>
                  </a:ext>
                </a:extLst>
              </a:tr>
            </a:tbl>
          </a:graphicData>
        </a:graphic>
      </p:graphicFrame>
      <p:sp>
        <p:nvSpPr>
          <p:cNvPr id="13" name="TextBox 12">
            <a:extLst>
              <a:ext uri="{FF2B5EF4-FFF2-40B4-BE49-F238E27FC236}">
                <a16:creationId xmlns:a16="http://schemas.microsoft.com/office/drawing/2014/main" id="{65F900D3-5679-0642-0EFD-F2593C0E9D4D}"/>
              </a:ext>
            </a:extLst>
          </p:cNvPr>
          <p:cNvSpPr txBox="1"/>
          <p:nvPr/>
        </p:nvSpPr>
        <p:spPr>
          <a:xfrm>
            <a:off x="231260" y="1197587"/>
            <a:ext cx="10857785" cy="430887"/>
          </a:xfrm>
          <a:prstGeom prst="rect">
            <a:avLst/>
          </a:prstGeom>
          <a:noFill/>
        </p:spPr>
        <p:txBody>
          <a:bodyPr wrap="square" lIns="91440" tIns="45720" rIns="91440" bIns="45720" anchor="t">
            <a:spAutoFit/>
          </a:bodyPr>
          <a:lstStyle/>
          <a:p>
            <a:pPr marL="0" marR="0" lvl="0" indent="0" algn="l" defTabSz="609585" rtl="0" eaLnBrk="1" fontAlgn="auto" latinLnBrk="0" hangingPunct="1">
              <a:lnSpc>
                <a:spcPct val="100000"/>
              </a:lnSpc>
              <a:spcBef>
                <a:spcPts val="0"/>
              </a:spcBef>
              <a:spcAft>
                <a:spcPts val="0"/>
              </a:spcAft>
              <a:buClrTx/>
              <a:buSzTx/>
              <a:buFontTx/>
              <a:buNone/>
              <a:tabLst/>
              <a:defRPr/>
            </a:pPr>
            <a:r>
              <a:rPr kumimoji="0" lang="en-US" sz="2200" b="0" i="0" u="none" strike="noStrike" kern="1200" cap="none" spc="0" normalizeH="0" baseline="0" noProof="0" dirty="0">
                <a:ln>
                  <a:noFill/>
                </a:ln>
                <a:solidFill>
                  <a:srgbClr val="22272B"/>
                </a:solidFill>
                <a:effectLst/>
                <a:uLnTx/>
                <a:uFillTx/>
                <a:latin typeface="Public Sans"/>
                <a:ea typeface="+mn-ea"/>
                <a:cs typeface="+mn-cs"/>
              </a:rPr>
              <a:t>The following services are in scope for the transition: </a:t>
            </a:r>
            <a:endParaRPr kumimoji="0" lang="en-AU" sz="2200" b="0" i="0" u="none" strike="noStrike" kern="1200" cap="none" spc="0" normalizeH="0" baseline="0" noProof="0" dirty="0">
              <a:ln>
                <a:noFill/>
              </a:ln>
              <a:solidFill>
                <a:srgbClr val="22272B"/>
              </a:solidFill>
              <a:effectLst/>
              <a:uLnTx/>
              <a:uFillTx/>
              <a:latin typeface="Public Sans"/>
              <a:ea typeface="+mn-ea"/>
              <a:cs typeface="+mn-cs"/>
            </a:endParaRPr>
          </a:p>
        </p:txBody>
      </p:sp>
      <p:graphicFrame>
        <p:nvGraphicFramePr>
          <p:cNvPr id="7" name="Table 6">
            <a:extLst>
              <a:ext uri="{FF2B5EF4-FFF2-40B4-BE49-F238E27FC236}">
                <a16:creationId xmlns:a16="http://schemas.microsoft.com/office/drawing/2014/main" id="{C8D8FB13-7F9F-92CB-F9C1-6320E3185911}"/>
              </a:ext>
            </a:extLst>
          </p:cNvPr>
          <p:cNvGraphicFramePr>
            <a:graphicFrameLocks noGrp="1"/>
          </p:cNvGraphicFramePr>
          <p:nvPr/>
        </p:nvGraphicFramePr>
        <p:xfrm>
          <a:off x="135485" y="1947803"/>
          <a:ext cx="11815730" cy="3903908"/>
        </p:xfrm>
        <a:graphic>
          <a:graphicData uri="http://schemas.openxmlformats.org/drawingml/2006/table">
            <a:tbl>
              <a:tblPr bandRow="1">
                <a:tableStyleId>{5C22544A-7EE6-4342-B048-85BDC9FD1C3A}</a:tableStyleId>
              </a:tblPr>
              <a:tblGrid>
                <a:gridCol w="6043012">
                  <a:extLst>
                    <a:ext uri="{9D8B030D-6E8A-4147-A177-3AD203B41FA5}">
                      <a16:colId xmlns:a16="http://schemas.microsoft.com/office/drawing/2014/main" val="3643946464"/>
                    </a:ext>
                  </a:extLst>
                </a:gridCol>
                <a:gridCol w="5772718">
                  <a:extLst>
                    <a:ext uri="{9D8B030D-6E8A-4147-A177-3AD203B41FA5}">
                      <a16:colId xmlns:a16="http://schemas.microsoft.com/office/drawing/2014/main" val="1648539664"/>
                    </a:ext>
                  </a:extLst>
                </a:gridCol>
              </a:tblGrid>
              <a:tr h="3903908">
                <a:tc>
                  <a:txBody>
                    <a:bodyPr/>
                    <a:lstStyle/>
                    <a:p>
                      <a:pPr marL="0" lvl="0" indent="0" fontAlgn="base">
                        <a:lnSpc>
                          <a:spcPts val="1425"/>
                        </a:lnSpc>
                        <a:spcAft>
                          <a:spcPts val="600"/>
                        </a:spcAft>
                        <a:buClr>
                          <a:srgbClr val="00B050"/>
                        </a:buClr>
                        <a:buFont typeface="Wingdings" panose="05000000000000000000" pitchFamily="2" charset="2"/>
                        <a:buNone/>
                      </a:pPr>
                      <a:r>
                        <a:rPr lang="en-AU" sz="1100" b="1" dirty="0">
                          <a:solidFill>
                            <a:srgbClr val="22272B"/>
                          </a:solidFill>
                          <a:effectLst/>
                          <a:latin typeface="Public Sans Light"/>
                        </a:rPr>
                        <a:t>Cleaning Cont.</a:t>
                      </a:r>
                      <a:endParaRPr lang="en-AU" sz="1100" b="1" dirty="0">
                        <a:solidFill>
                          <a:srgbClr val="FFFFFF"/>
                        </a:solidFill>
                        <a:effectLst/>
                        <a:latin typeface="Public Sans Light"/>
                      </a:endParaRPr>
                    </a:p>
                    <a:p>
                      <a:pPr marL="447675" lvl="0" indent="-180975">
                        <a:lnSpc>
                          <a:spcPts val="1425"/>
                        </a:lnSpc>
                        <a:spcAft>
                          <a:spcPts val="600"/>
                        </a:spcAft>
                        <a:buClr>
                          <a:srgbClr val="00B050"/>
                        </a:buClr>
                        <a:buFont typeface="Wingdings" panose="05000000000000000000" pitchFamily="2" charset="2"/>
                        <a:buChar char="§"/>
                      </a:pPr>
                      <a:r>
                        <a:rPr lang="en-AU" sz="1100" b="0" i="0" u="none" strike="noStrike" noProof="0" dirty="0">
                          <a:solidFill>
                            <a:schemeClr val="tx1"/>
                          </a:solidFill>
                          <a:effectLst/>
                        </a:rPr>
                        <a:t>Cleaning internal and external windows </a:t>
                      </a:r>
                    </a:p>
                    <a:p>
                      <a:pPr marL="447675" lvl="0" indent="-180975">
                        <a:lnSpc>
                          <a:spcPts val="1425"/>
                        </a:lnSpc>
                        <a:spcAft>
                          <a:spcPts val="600"/>
                        </a:spcAft>
                        <a:buClr>
                          <a:srgbClr val="00B050"/>
                        </a:buClr>
                        <a:buFont typeface="Wingdings" panose="05000000000000000000" pitchFamily="2" charset="2"/>
                        <a:buChar char="§"/>
                      </a:pPr>
                      <a:r>
                        <a:rPr lang="en-AU" sz="1100" b="0" i="0" u="none" strike="noStrike" noProof="0" dirty="0">
                          <a:solidFill>
                            <a:schemeClr val="tx1"/>
                          </a:solidFill>
                          <a:effectLst/>
                          <a:latin typeface="Public Sans Light"/>
                        </a:rPr>
                        <a:t>Medical portable oxygen / gas ordering and delivery - Cleaning process purchase requisition and invoice</a:t>
                      </a:r>
                      <a:endParaRPr lang="en-AU" sz="1100" b="0" i="0" u="none" strike="noStrike" noProof="0" dirty="0">
                        <a:solidFill>
                          <a:schemeClr val="tx1"/>
                        </a:solidFill>
                        <a:effectLst/>
                      </a:endParaRPr>
                    </a:p>
                    <a:p>
                      <a:pPr marL="447675" lvl="0" indent="-180975">
                        <a:lnSpc>
                          <a:spcPts val="1425"/>
                        </a:lnSpc>
                        <a:spcAft>
                          <a:spcPts val="600"/>
                        </a:spcAft>
                        <a:buClr>
                          <a:srgbClr val="00B050"/>
                        </a:buClr>
                        <a:buFont typeface="Wingdings" panose="05000000000000000000" pitchFamily="2" charset="2"/>
                        <a:buChar char="§"/>
                      </a:pPr>
                      <a:r>
                        <a:rPr lang="en-AU" sz="1100" b="0" i="0" u="none" strike="noStrike" noProof="0" dirty="0">
                          <a:solidFill>
                            <a:schemeClr val="tx1"/>
                          </a:solidFill>
                          <a:effectLst/>
                          <a:latin typeface="Public Sans Light"/>
                        </a:rPr>
                        <a:t>Medical forensic room - demand based </a:t>
                      </a:r>
                      <a:endParaRPr lang="en-AU" sz="1100" b="0" i="0" u="none" strike="noStrike" noProof="0" dirty="0">
                        <a:solidFill>
                          <a:schemeClr val="tx1"/>
                        </a:solidFill>
                        <a:effectLst/>
                      </a:endParaRPr>
                    </a:p>
                    <a:p>
                      <a:pPr marL="447675" lvl="0" indent="-180975">
                        <a:lnSpc>
                          <a:spcPts val="1425"/>
                        </a:lnSpc>
                        <a:spcAft>
                          <a:spcPts val="600"/>
                        </a:spcAft>
                        <a:buClr>
                          <a:srgbClr val="00B050"/>
                        </a:buClr>
                        <a:buFont typeface="Wingdings" panose="05000000000000000000" pitchFamily="2" charset="2"/>
                        <a:buChar char="§"/>
                      </a:pPr>
                      <a:r>
                        <a:rPr lang="en-AU" sz="1100" b="0" i="0" u="none" strike="noStrike" noProof="0" dirty="0">
                          <a:solidFill>
                            <a:schemeClr val="tx1"/>
                          </a:solidFill>
                          <a:effectLst/>
                        </a:rPr>
                        <a:t>QARS currently holds the Environmental Cleaning Audits - this will be transitioned after the transition</a:t>
                      </a:r>
                      <a:endParaRPr lang="en-AU" sz="1100" b="0" i="0" u="none" strike="noStrike" noProof="0" dirty="0">
                        <a:solidFill>
                          <a:schemeClr val="tx1"/>
                        </a:solidFill>
                        <a:effectLst/>
                        <a:latin typeface="Public Sans Light"/>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lvl="0" indent="0">
                        <a:lnSpc>
                          <a:spcPct val="100000"/>
                        </a:lnSpc>
                        <a:spcAft>
                          <a:spcPts val="300"/>
                        </a:spcAft>
                        <a:buClr>
                          <a:srgbClr val="00B050"/>
                        </a:buClr>
                        <a:buFont typeface="Wingdings" panose="05000000000000000000" pitchFamily="2" charset="2"/>
                        <a:buNone/>
                      </a:pPr>
                      <a:r>
                        <a:rPr lang="en-AU" sz="1200" b="1" dirty="0">
                          <a:solidFill>
                            <a:srgbClr val="22272B"/>
                          </a:solidFill>
                          <a:effectLst/>
                          <a:latin typeface="+mn-lt"/>
                        </a:rPr>
                        <a:t>Waste Management</a:t>
                      </a:r>
                      <a:endParaRPr lang="en-AU" sz="950" b="1" dirty="0">
                        <a:solidFill>
                          <a:srgbClr val="FFFFFF"/>
                        </a:solidFill>
                        <a:effectLst/>
                        <a:latin typeface="+mn-lt"/>
                      </a:endParaRPr>
                    </a:p>
                    <a:p>
                      <a:pPr marL="438150" lvl="0" indent="-171450">
                        <a:lnSpc>
                          <a:spcPct val="100000"/>
                        </a:lnSpc>
                        <a:spcAft>
                          <a:spcPts val="600"/>
                        </a:spcAft>
                        <a:buClr>
                          <a:srgbClr val="00B050"/>
                        </a:buClr>
                        <a:buFont typeface="Arial" panose="020B0604020202020204" pitchFamily="34" charset="0"/>
                        <a:buChar char="•"/>
                      </a:pPr>
                      <a:r>
                        <a:rPr lang="en-AU" sz="1100" b="0" dirty="0">
                          <a:solidFill>
                            <a:srgbClr val="22272B"/>
                          </a:solidFill>
                          <a:effectLst/>
                          <a:latin typeface="+mn-lt"/>
                        </a:rPr>
                        <a:t>Waste collection from wards, departments, executive and administrative offices, public and community/communal spaces.</a:t>
                      </a:r>
                    </a:p>
                    <a:p>
                      <a:pPr marL="438150" lvl="0" indent="-171450">
                        <a:lnSpc>
                          <a:spcPct val="100000"/>
                        </a:lnSpc>
                        <a:spcAft>
                          <a:spcPts val="600"/>
                        </a:spcAft>
                        <a:buClr>
                          <a:srgbClr val="00B050"/>
                        </a:buClr>
                        <a:buFont typeface="Arial" panose="020B0604020202020204" pitchFamily="34" charset="0"/>
                        <a:buChar char="•"/>
                      </a:pPr>
                      <a:r>
                        <a:rPr lang="en-AU" sz="1100" b="0" dirty="0">
                          <a:solidFill>
                            <a:schemeClr val="tx1"/>
                          </a:solidFill>
                          <a:effectLst/>
                          <a:latin typeface="+mn-lt"/>
                        </a:rPr>
                        <a:t>Waste collection in café dining areas (excluding Cafe service area)</a:t>
                      </a:r>
                    </a:p>
                    <a:p>
                      <a:pPr marL="438150" lvl="0" indent="-171450">
                        <a:lnSpc>
                          <a:spcPct val="100000"/>
                        </a:lnSpc>
                        <a:spcAft>
                          <a:spcPts val="600"/>
                        </a:spcAft>
                        <a:buClr>
                          <a:srgbClr val="00B050"/>
                        </a:buClr>
                        <a:buFont typeface="Arial" panose="020B0604020202020204" pitchFamily="34" charset="0"/>
                        <a:buChar char="•"/>
                      </a:pPr>
                      <a:r>
                        <a:rPr lang="en-AU" sz="1100" b="0" i="0" u="none" strike="noStrike" noProof="0" dirty="0">
                          <a:solidFill>
                            <a:schemeClr val="tx1"/>
                          </a:solidFill>
                          <a:effectLst/>
                        </a:rPr>
                        <a:t>Waste collection at main entrance, external areas</a:t>
                      </a:r>
                      <a:endParaRPr lang="en-AU" sz="1100" b="0" dirty="0">
                        <a:solidFill>
                          <a:schemeClr val="tx1"/>
                        </a:solidFill>
                        <a:effectLst/>
                        <a:latin typeface="+mn-lt"/>
                      </a:endParaRPr>
                    </a:p>
                    <a:p>
                      <a:pPr marL="438150" lvl="0" indent="-171450">
                        <a:lnSpc>
                          <a:spcPct val="100000"/>
                        </a:lnSpc>
                        <a:spcAft>
                          <a:spcPts val="600"/>
                        </a:spcAft>
                        <a:buClr>
                          <a:srgbClr val="00B050"/>
                        </a:buClr>
                        <a:buFont typeface="Arial" panose="020B0604020202020204" pitchFamily="34" charset="0"/>
                        <a:buChar char="•"/>
                      </a:pPr>
                      <a:r>
                        <a:rPr lang="en-AU" sz="1100" b="0" i="0" u="none" strike="noStrike" noProof="0" dirty="0">
                          <a:solidFill>
                            <a:schemeClr val="tx1"/>
                          </a:solidFill>
                          <a:effectLst/>
                        </a:rPr>
                        <a:t>Operational interface with external waste providers (including general and clinical waste, sharps etc)</a:t>
                      </a:r>
                      <a:endParaRPr lang="en-AU" sz="1100" b="0" dirty="0">
                        <a:solidFill>
                          <a:schemeClr val="tx1"/>
                        </a:solidFill>
                        <a:effectLst/>
                        <a:latin typeface="+mn-lt"/>
                      </a:endParaRPr>
                    </a:p>
                    <a:p>
                      <a:pPr marL="438150" lvl="0" indent="-171450">
                        <a:lnSpc>
                          <a:spcPct val="100000"/>
                        </a:lnSpc>
                        <a:spcAft>
                          <a:spcPts val="600"/>
                        </a:spcAft>
                        <a:buClr>
                          <a:srgbClr val="00B050"/>
                        </a:buClr>
                        <a:buFont typeface="Arial" panose="020B0604020202020204" pitchFamily="34" charset="0"/>
                        <a:buChar char="•"/>
                      </a:pPr>
                      <a:r>
                        <a:rPr lang="en-AU" sz="1100" b="0" i="0" u="none" strike="noStrike" noProof="0" dirty="0">
                          <a:solidFill>
                            <a:schemeClr val="tx1"/>
                          </a:solidFill>
                          <a:effectLst/>
                          <a:latin typeface="+mn-lt"/>
                        </a:rPr>
                        <a:t>Sharps bin delivery and collection</a:t>
                      </a:r>
                      <a:endParaRPr lang="en-AU" sz="1100" b="0" i="0" u="none" strike="noStrike" noProof="0" dirty="0">
                        <a:solidFill>
                          <a:schemeClr val="tx1"/>
                        </a:solidFill>
                        <a:effectLst/>
                      </a:endParaRPr>
                    </a:p>
                    <a:p>
                      <a:pPr marL="438150" lvl="0" indent="-171450">
                        <a:lnSpc>
                          <a:spcPct val="100000"/>
                        </a:lnSpc>
                        <a:spcAft>
                          <a:spcPts val="600"/>
                        </a:spcAft>
                        <a:buClr>
                          <a:srgbClr val="00B050"/>
                        </a:buClr>
                        <a:buFont typeface="Arial" panose="020B0604020202020204" pitchFamily="34" charset="0"/>
                        <a:buChar char="•"/>
                      </a:pPr>
                      <a:r>
                        <a:rPr lang="en-AU" sz="1100" b="0" i="0" u="none" strike="noStrike" noProof="0" dirty="0">
                          <a:solidFill>
                            <a:schemeClr val="tx1"/>
                          </a:solidFill>
                          <a:effectLst/>
                        </a:rPr>
                        <a:t>Co-ordinate external sanitary bin contractor and </a:t>
                      </a:r>
                      <a:r>
                        <a:rPr lang="en-AU" sz="1100" b="0" i="0" u="none" strike="noStrike" noProof="0" dirty="0">
                          <a:solidFill>
                            <a:schemeClr val="tx1"/>
                          </a:solidFill>
                          <a:effectLst/>
                          <a:latin typeface="+mn-lt"/>
                        </a:rPr>
                        <a:t>'Sanitary bin external provider: place order/ process purchase requisition and pay invoice </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571375993"/>
                  </a:ext>
                </a:extLst>
              </a:tr>
            </a:tbl>
          </a:graphicData>
        </a:graphic>
      </p:graphicFrame>
      <p:sp>
        <p:nvSpPr>
          <p:cNvPr id="2" name="Rectangle 1">
            <a:extLst>
              <a:ext uri="{FF2B5EF4-FFF2-40B4-BE49-F238E27FC236}">
                <a16:creationId xmlns:a16="http://schemas.microsoft.com/office/drawing/2014/main" id="{FD0FC4E9-2A7B-D5ED-18D9-6E6AAAE1B0A6}"/>
              </a:ext>
            </a:extLst>
          </p:cNvPr>
          <p:cNvSpPr/>
          <p:nvPr/>
        </p:nvSpPr>
        <p:spPr>
          <a:xfrm>
            <a:off x="7662003" y="433113"/>
            <a:ext cx="3109029" cy="43088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marL="0" marR="0" lvl="0" indent="0" algn="ctr" defTabSz="609585"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srgbClr val="FFFFFF"/>
                </a:solidFill>
                <a:effectLst/>
                <a:uLnTx/>
                <a:uFillTx/>
                <a:latin typeface="Public Sans Light"/>
                <a:ea typeface="+mn-ea"/>
                <a:cs typeface="+mn-cs"/>
              </a:rPr>
              <a:t>Revised by MNCLD </a:t>
            </a:r>
            <a:endParaRPr kumimoji="0" lang="en-AU" sz="2400" b="0" i="0" u="none" strike="noStrike" kern="1200" cap="none" spc="0" normalizeH="0" baseline="0" noProof="0" dirty="0">
              <a:ln>
                <a:noFill/>
              </a:ln>
              <a:solidFill>
                <a:srgbClr val="FFFFFF"/>
              </a:solidFill>
              <a:effectLst/>
              <a:uLnTx/>
              <a:uFillTx/>
              <a:latin typeface="Public Sans Light"/>
              <a:ea typeface="+mn-ea"/>
              <a:cs typeface="+mn-cs"/>
            </a:endParaRPr>
          </a:p>
        </p:txBody>
      </p:sp>
      <p:sp>
        <p:nvSpPr>
          <p:cNvPr id="3" name="TextBox 2">
            <a:extLst>
              <a:ext uri="{FF2B5EF4-FFF2-40B4-BE49-F238E27FC236}">
                <a16:creationId xmlns:a16="http://schemas.microsoft.com/office/drawing/2014/main" id="{817DAAB5-E795-9A6A-5C74-EE30EF15713C}"/>
              </a:ext>
            </a:extLst>
          </p:cNvPr>
          <p:cNvSpPr txBox="1"/>
          <p:nvPr/>
        </p:nvSpPr>
        <p:spPr>
          <a:xfrm rot="19752165">
            <a:off x="2556301" y="3381762"/>
            <a:ext cx="5213268" cy="1015663"/>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AU" sz="6000" b="0" i="0" u="none" strike="noStrike" kern="0" cap="none" spc="0" normalizeH="0" baseline="0" noProof="0" dirty="0">
                <a:ln>
                  <a:noFill/>
                </a:ln>
                <a:solidFill>
                  <a:srgbClr val="22272B">
                    <a:lumMod val="50000"/>
                    <a:lumOff val="50000"/>
                    <a:alpha val="39000"/>
                  </a:srgbClr>
                </a:solidFill>
                <a:effectLst/>
                <a:uLnTx/>
                <a:uFillTx/>
              </a:rPr>
              <a:t>DRAFT</a:t>
            </a:r>
          </a:p>
        </p:txBody>
      </p:sp>
    </p:spTree>
    <p:extLst>
      <p:ext uri="{BB962C8B-B14F-4D97-AF65-F5344CB8AC3E}">
        <p14:creationId xmlns:p14="http://schemas.microsoft.com/office/powerpoint/2010/main" val="164505220"/>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NSWG Corporate">
  <a:themeElements>
    <a:clrScheme name="NSW Government 2022">
      <a:dk1>
        <a:srgbClr val="22272B"/>
      </a:dk1>
      <a:lt1>
        <a:srgbClr val="FFFFFF"/>
      </a:lt1>
      <a:dk2>
        <a:srgbClr val="D7153A"/>
      </a:dk2>
      <a:lt2>
        <a:srgbClr val="22272B"/>
      </a:lt2>
      <a:accent1>
        <a:srgbClr val="002664"/>
      </a:accent1>
      <a:accent2>
        <a:srgbClr val="CBEDFD"/>
      </a:accent2>
      <a:accent3>
        <a:srgbClr val="146CFD"/>
      </a:accent3>
      <a:accent4>
        <a:srgbClr val="8CE0FF"/>
      </a:accent4>
      <a:accent5>
        <a:srgbClr val="495054"/>
      </a:accent5>
      <a:accent6>
        <a:srgbClr val="FFB8C1"/>
      </a:accent6>
      <a:hlink>
        <a:srgbClr val="146CFD"/>
      </a:hlink>
      <a:folHlink>
        <a:srgbClr val="002664"/>
      </a:folHlink>
    </a:clrScheme>
    <a:fontScheme name="NSW Government">
      <a:majorFont>
        <a:latin typeface="Public Sans"/>
        <a:ea typeface=""/>
        <a:cs typeface=""/>
      </a:majorFont>
      <a:minorFont>
        <a:latin typeface="Public Sans Light"/>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HealthShare NSW PowerPoint template (1).potx" id="{3E30871E-A3D7-497C-93AA-F7910EB9077C}" vid="{97503473-1BDF-44B2-B9CA-B8CB61C2A7B0}"/>
    </a:ext>
  </a:extLst>
</a:theme>
</file>

<file path=ppt/theme/theme2.xml><?xml version="1.0" encoding="utf-8"?>
<a:theme xmlns:a="http://schemas.openxmlformats.org/drawingml/2006/main" name="1_NSWG Corporate">
  <a:themeElements>
    <a:clrScheme name="Corporate Colours">
      <a:dk1>
        <a:srgbClr val="495054"/>
      </a:dk1>
      <a:lt1>
        <a:srgbClr val="FFFFFF"/>
      </a:lt1>
      <a:dk2>
        <a:srgbClr val="22272B"/>
      </a:dk2>
      <a:lt2>
        <a:srgbClr val="FFE6EA"/>
      </a:lt2>
      <a:accent1>
        <a:srgbClr val="630019"/>
      </a:accent1>
      <a:accent2>
        <a:srgbClr val="D7153A"/>
      </a:accent2>
      <a:accent3>
        <a:srgbClr val="FFB8C1"/>
      </a:accent3>
      <a:accent4>
        <a:srgbClr val="002664"/>
      </a:accent4>
      <a:accent5>
        <a:srgbClr val="146CFD"/>
      </a:accent5>
      <a:accent6>
        <a:srgbClr val="8CE0FF"/>
      </a:accent6>
      <a:hlink>
        <a:srgbClr val="0085B3"/>
      </a:hlink>
      <a:folHlink>
        <a:srgbClr val="8093B2"/>
      </a:folHlink>
    </a:clrScheme>
    <a:fontScheme name="NSW Gov PPT">
      <a:majorFont>
        <a:latin typeface="Public Sans"/>
        <a:ea typeface=""/>
        <a:cs typeface=""/>
      </a:majorFont>
      <a:minorFont>
        <a:latin typeface="Public Sans Light"/>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lIns="0" tIns="0" rIns="0" bIns="0" rtlCol="0" anchor="t" anchorCtr="0"/>
      <a:lstStyle>
        <a:defPPr algn="ctr">
          <a:defRPr>
            <a:solidFill>
              <a:schemeClr val="bg1"/>
            </a:solidFill>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lIns="0" tIns="0" rIns="0" bIns="0" rtlCol="0">
        <a:noAutofit/>
      </a:bodyPr>
      <a:lstStyle>
        <a:defPPr algn="l">
          <a:defRPr sz="1800" dirty="0"/>
        </a:defPPr>
      </a:lstStyle>
    </a:txDef>
  </a:objectDefaults>
  <a:extraClrSchemeLst/>
  <a:extLst>
    <a:ext uri="{05A4C25C-085E-4340-85A3-A5531E510DB2}">
      <thm15:themeFamily xmlns:thm15="http://schemas.microsoft.com/office/thememl/2012/main" name="Presentation1" id="{DBED0037-1959-4294-8FB9-867CA3E0F4D3}" vid="{471D0B68-6512-47AF-9C85-AA16FF3092DF}"/>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TaxCatchAll xmlns="68195eb0-97ab-42b2-b05c-4e0d9e75337b" xsi:nil="true"/>
    <lcf76f155ced4ddcb4097134ff3c332f xmlns="8fccb5f9-12e5-4b49-a343-687cf2fbf640">
      <Terms xmlns="http://schemas.microsoft.com/office/infopath/2007/PartnerControls"/>
    </lcf76f155ced4ddcb4097134ff3c332f>
    <Division_x0020_2 xmlns="8fccb5f9-12e5-4b49-a343-687cf2fbf640">NBMLHD</Division_x0020_2>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533BA57437FEBF4987BEF2FADA698206" ma:contentTypeVersion="12" ma:contentTypeDescription="Create a new document." ma:contentTypeScope="" ma:versionID="5230f61fbdc5cc1c279be7835510f066">
  <xsd:schema xmlns:xsd="http://www.w3.org/2001/XMLSchema" xmlns:xs="http://www.w3.org/2001/XMLSchema" xmlns:p="http://schemas.microsoft.com/office/2006/metadata/properties" xmlns:ns2="68195eb0-97ab-42b2-b05c-4e0d9e75337b" xmlns:ns3="8fccb5f9-12e5-4b49-a343-687cf2fbf640" targetNamespace="http://schemas.microsoft.com/office/2006/metadata/properties" ma:root="true" ma:fieldsID="2402949a5cc9d40af3a01ddc2a05f7c2" ns2:_="" ns3:_="">
    <xsd:import namespace="68195eb0-97ab-42b2-b05c-4e0d9e75337b"/>
    <xsd:import namespace="8fccb5f9-12e5-4b49-a343-687cf2fbf640"/>
    <xsd:element name="properties">
      <xsd:complexType>
        <xsd:sequence>
          <xsd:element name="documentManagement">
            <xsd:complexType>
              <xsd:all>
                <xsd:element ref="ns2:_dlc_DocId" minOccurs="0"/>
                <xsd:element ref="ns2:_dlc_DocIdUrl" minOccurs="0"/>
                <xsd:element ref="ns2:_dlc_DocIdPersistId" minOccurs="0"/>
                <xsd:element ref="ns3:Division_x0020_2" minOccurs="0"/>
                <xsd:element ref="ns3:MediaServiceMetadata" minOccurs="0"/>
                <xsd:element ref="ns3:MediaServiceFastMetadata" minOccurs="0"/>
                <xsd:element ref="ns3:MediaServiceSearchProperties" minOccurs="0"/>
                <xsd:element ref="ns3:MediaServiceDateTaken" minOccurs="0"/>
                <xsd:element ref="ns3:lcf76f155ced4ddcb4097134ff3c332f" minOccurs="0"/>
                <xsd:element ref="ns2:TaxCatchAll" minOccurs="0"/>
                <xsd:element ref="ns3:MediaServiceOCR" minOccurs="0"/>
                <xsd:element ref="ns3:MediaServiceGenerationTime" minOccurs="0"/>
                <xsd:element ref="ns3:MediaServiceEventHashCod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8195eb0-97ab-42b2-b05c-4e0d9e75337b"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dexed="true"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TaxCatchAll" ma:index="18" nillable="true" ma:displayName="Taxonomy Catch All Column" ma:hidden="true" ma:list="{2dc0245d-cf5e-48e1-bbdf-5f12dda01a41}" ma:internalName="TaxCatchAll" ma:showField="CatchAllData" ma:web="68195eb0-97ab-42b2-b05c-4e0d9e75337b">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8fccb5f9-12e5-4b49-a343-687cf2fbf640" elementFormDefault="qualified">
    <xsd:import namespace="http://schemas.microsoft.com/office/2006/documentManagement/types"/>
    <xsd:import namespace="http://schemas.microsoft.com/office/infopath/2007/PartnerControls"/>
    <xsd:element name="Division_x0020_2" ma:index="11" nillable="true" ma:displayName="Division 2" ma:default="NBMLHD" ma:format="Dropdown" ma:internalName="Division_x0020_2">
      <xsd:simpleType>
        <xsd:restriction base="dms:Choice">
          <xsd:enumeration value="NBMLHD"/>
          <xsd:enumeration value="NSLHD"/>
          <xsd:enumeration value="SESLHD"/>
          <xsd:enumeration value="SWSLHD"/>
          <xsd:enumeration value="SLHD"/>
          <xsd:enumeration value="WSLHD"/>
          <xsd:enumeration value="CCLHD"/>
          <xsd:enumeration value="FWLHD"/>
          <xsd:enumeration value="HNELHD"/>
          <xsd:enumeration value="ISLHD"/>
          <xsd:enumeration value="MNCLHD"/>
          <xsd:enumeration value="MLHD"/>
          <xsd:enumeration value="NNSWLHD"/>
          <xsd:enumeration value="SNSWLHD"/>
          <xsd:enumeration value="WNSWSLHD"/>
        </xsd:restriction>
      </xsd:simpleType>
    </xsd:element>
    <xsd:element name="MediaServiceMetadata" ma:index="12" nillable="true" ma:displayName="MediaServiceMetadata" ma:hidden="true" ma:internalName="MediaServiceMetadata" ma:readOnly="true">
      <xsd:simpleType>
        <xsd:restriction base="dms:Note"/>
      </xsd:simpleType>
    </xsd:element>
    <xsd:element name="MediaServiceFastMetadata" ma:index="13" nillable="true" ma:displayName="MediaServiceFastMetadata" ma:hidden="true" ma:internalName="MediaServiceFastMetadata" ma:readOnly="true">
      <xsd:simpleType>
        <xsd:restriction base="dms:Note"/>
      </xsd:simpleType>
    </xsd:element>
    <xsd:element name="MediaServiceSearchProperties" ma:index="14" nillable="true" ma:displayName="MediaServiceSearchProperties" ma:hidden="true" ma:internalName="MediaServiceSearchProperties" ma:readOnly="true">
      <xsd:simpleType>
        <xsd:restriction base="dms:Note"/>
      </xsd:simpleType>
    </xsd:element>
    <xsd:element name="MediaServiceDateTaken" ma:index="15" nillable="true" ma:displayName="MediaServiceDateTaken" ma:description="" ma:hidden="true" ma:indexed="true" ma:internalName="MediaServiceDateTaken" ma:readOnly="true">
      <xsd:simpleType>
        <xsd:restriction base="dms:Text"/>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8c284307-acad-49f1-9844-b1b617370aa7"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element name="MediaServiceGenerationTime" ma:index="20" nillable="true" ma:displayName="MediaServiceGenerationTime" ma:hidden="true" ma:internalName="MediaServiceGenerationTime" ma:readOnly="true">
      <xsd:simpleType>
        <xsd:restriction base="dms:Text"/>
      </xsd:simpleType>
    </xsd:element>
    <xsd:element name="MediaServiceEventHashCode" ma:index="21" nillable="true" ma:displayName="MediaServiceEventHashCode" ma:hidden="true" ma:internalName="MediaServiceEventHashCode"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4.xml><?xml version="1.0" encoding="utf-8"?>
<?mso-contentType ?>
<spe:Receivers xmlns:spe="http://schemas.microsoft.com/sharepoint/events"/>
</file>

<file path=customXml/itemProps1.xml><?xml version="1.0" encoding="utf-8"?>
<ds:datastoreItem xmlns:ds="http://schemas.openxmlformats.org/officeDocument/2006/customXml" ds:itemID="{E4059A1A-81E4-4349-A0B1-60304D9682C0}">
  <ds:schemaRefs>
    <ds:schemaRef ds:uri="http://schemas.microsoft.com/sharepoint/v3/contenttype/forms"/>
  </ds:schemaRefs>
</ds:datastoreItem>
</file>

<file path=customXml/itemProps2.xml><?xml version="1.0" encoding="utf-8"?>
<ds:datastoreItem xmlns:ds="http://schemas.openxmlformats.org/officeDocument/2006/customXml" ds:itemID="{ECA51BFF-1A44-41A7-8814-DA9F7AB5801E}">
  <ds:schemaRefs>
    <ds:schemaRef ds:uri="http://purl.org/dc/dcmitype/"/>
    <ds:schemaRef ds:uri="http://schemas.microsoft.com/office/infopath/2007/PartnerControls"/>
    <ds:schemaRef ds:uri="0436387e-dfd0-4b7a-b43e-a23554b9c3af"/>
    <ds:schemaRef ds:uri="http://purl.org/dc/elements/1.1/"/>
    <ds:schemaRef ds:uri="http://schemas.microsoft.com/office/2006/metadata/properties"/>
    <ds:schemaRef ds:uri="http://schemas.microsoft.com/office/2006/documentManagement/types"/>
    <ds:schemaRef ds:uri="http://purl.org/dc/terms/"/>
    <ds:schemaRef ds:uri="http://schemas.openxmlformats.org/package/2006/metadata/core-properties"/>
    <ds:schemaRef ds:uri="http://www.w3.org/XML/1998/namespace"/>
  </ds:schemaRefs>
</ds:datastoreItem>
</file>

<file path=customXml/itemProps3.xml><?xml version="1.0" encoding="utf-8"?>
<ds:datastoreItem xmlns:ds="http://schemas.openxmlformats.org/officeDocument/2006/customXml" ds:itemID="{9B721B0A-B914-4BF1-A328-2851036C1961}"/>
</file>

<file path=customXml/itemProps4.xml><?xml version="1.0" encoding="utf-8"?>
<ds:datastoreItem xmlns:ds="http://schemas.openxmlformats.org/officeDocument/2006/customXml" ds:itemID="{A5CB1B99-73CA-4AB5-99EE-9AF44017997B}"/>
</file>

<file path=docProps/app.xml><?xml version="1.0" encoding="utf-8"?>
<Properties xmlns="http://schemas.openxmlformats.org/officeDocument/2006/extended-properties" xmlns:vt="http://schemas.openxmlformats.org/officeDocument/2006/docPropsVTypes">
  <TotalTime>152</TotalTime>
  <Words>4887</Words>
  <Application>Microsoft Office PowerPoint</Application>
  <PresentationFormat>Widescreen</PresentationFormat>
  <Paragraphs>521</Paragraphs>
  <Slides>23</Slides>
  <Notes>10</Notes>
  <HiddenSlides>0</HiddenSlides>
  <MMClips>0</MMClips>
  <ScaleCrop>false</ScaleCrop>
  <HeadingPairs>
    <vt:vector size="6" baseType="variant">
      <vt:variant>
        <vt:lpstr>Fonts Used</vt:lpstr>
      </vt:variant>
      <vt:variant>
        <vt:i4>13</vt:i4>
      </vt:variant>
      <vt:variant>
        <vt:lpstr>Theme</vt:lpstr>
      </vt:variant>
      <vt:variant>
        <vt:i4>2</vt:i4>
      </vt:variant>
      <vt:variant>
        <vt:lpstr>Slide Titles</vt:lpstr>
      </vt:variant>
      <vt:variant>
        <vt:i4>23</vt:i4>
      </vt:variant>
    </vt:vector>
  </HeadingPairs>
  <TitlesOfParts>
    <vt:vector size="38" baseType="lpstr">
      <vt:lpstr>Aptos</vt:lpstr>
      <vt:lpstr>Arial</vt:lpstr>
      <vt:lpstr>Arial,Sans-Serif</vt:lpstr>
      <vt:lpstr>Calibri</vt:lpstr>
      <vt:lpstr>Public Sans</vt:lpstr>
      <vt:lpstr>Public Sans ExtraLight</vt:lpstr>
      <vt:lpstr>Public Sans Light</vt:lpstr>
      <vt:lpstr>Public Sans SemiBold</vt:lpstr>
      <vt:lpstr>Times New Roman</vt:lpstr>
      <vt:lpstr>Wingdings</vt:lpstr>
      <vt:lpstr>Wingdings 2</vt:lpstr>
      <vt:lpstr>Wingdings 2,Sans-Serif</vt:lpstr>
      <vt:lpstr>Wingdings,Sans-Serif</vt:lpstr>
      <vt:lpstr>NSWG Corporate</vt:lpstr>
      <vt:lpstr>1_NSWG Corporate</vt:lpstr>
      <vt:lpstr> MNCLHD   In Scope / Out Scope Facilities Functions / Tasks </vt:lpstr>
      <vt:lpstr>MNCLHD</vt:lpstr>
      <vt:lpstr>Scope of service  </vt:lpstr>
      <vt:lpstr>In scope services - Wauchope</vt:lpstr>
      <vt:lpstr>In scope services</vt:lpstr>
      <vt:lpstr>Out of scope services</vt:lpstr>
      <vt:lpstr>Scope of service  </vt:lpstr>
      <vt:lpstr>In scope services - Kempsey</vt:lpstr>
      <vt:lpstr>In scope services</vt:lpstr>
      <vt:lpstr>In scope services</vt:lpstr>
      <vt:lpstr>Out of scope services</vt:lpstr>
      <vt:lpstr>Scope of service  </vt:lpstr>
      <vt:lpstr>In scope services</vt:lpstr>
      <vt:lpstr>In scope services</vt:lpstr>
      <vt:lpstr>Out of scope services</vt:lpstr>
      <vt:lpstr>Out of scope services</vt:lpstr>
      <vt:lpstr>Scope of service  </vt:lpstr>
      <vt:lpstr>In scope services</vt:lpstr>
      <vt:lpstr>In scope services</vt:lpstr>
      <vt:lpstr>Out of scope services</vt:lpstr>
      <vt:lpstr>In scope services – Port Macquarie Community Health</vt:lpstr>
      <vt:lpstr>In scope services – Port Macquarie Community Health</vt:lpstr>
      <vt:lpstr>Out of scope services – Port Macquarie Community Health </vt:lpstr>
    </vt:vector>
  </TitlesOfParts>
  <Company>NSW Health</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Thor Hugginson (HealthShare NSW)</dc:creator>
  <cp:lastModifiedBy>Thor Hugginson (HealthShare NSW)</cp:lastModifiedBy>
  <cp:revision>5</cp:revision>
  <dcterms:created xsi:type="dcterms:W3CDTF">2026-02-10T02:00:18Z</dcterms:created>
  <dcterms:modified xsi:type="dcterms:W3CDTF">2026-03-17T01:13:59Z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76a44f01-6907-4156-9b79-a71e6c56ad93_Enabled">
    <vt:lpwstr>true</vt:lpwstr>
  </property>
  <property fmtid="{D5CDD505-2E9C-101B-9397-08002B2CF9AE}" pid="3" name="MSIP_Label_76a44f01-6907-4156-9b79-a71e6c56ad93_SetDate">
    <vt:lpwstr>2026-02-10T02:03:02Z</vt:lpwstr>
  </property>
  <property fmtid="{D5CDD505-2E9C-101B-9397-08002B2CF9AE}" pid="4" name="MSIP_Label_76a44f01-6907-4156-9b79-a71e6c56ad93_Method">
    <vt:lpwstr>Privileged</vt:lpwstr>
  </property>
  <property fmtid="{D5CDD505-2E9C-101B-9397-08002B2CF9AE}" pid="5" name="MSIP_Label_76a44f01-6907-4156-9b79-a71e6c56ad93_Name">
    <vt:lpwstr>OFFICIAL</vt:lpwstr>
  </property>
  <property fmtid="{D5CDD505-2E9C-101B-9397-08002B2CF9AE}" pid="6" name="MSIP_Label_76a44f01-6907-4156-9b79-a71e6c56ad93_SiteId">
    <vt:lpwstr>a687a7bf-02db-43df-bcbb-e7a8bda611a2</vt:lpwstr>
  </property>
  <property fmtid="{D5CDD505-2E9C-101B-9397-08002B2CF9AE}" pid="7" name="MSIP_Label_76a44f01-6907-4156-9b79-a71e6c56ad93_ActionId">
    <vt:lpwstr>5c44efa6-4643-47ae-8539-24934b900251</vt:lpwstr>
  </property>
  <property fmtid="{D5CDD505-2E9C-101B-9397-08002B2CF9AE}" pid="8" name="MSIP_Label_76a44f01-6907-4156-9b79-a71e6c56ad93_ContentBits">
    <vt:lpwstr>0</vt:lpwstr>
  </property>
  <property fmtid="{D5CDD505-2E9C-101B-9397-08002B2CF9AE}" pid="9" name="MSIP_Label_76a44f01-6907-4156-9b79-a71e6c56ad93_Tag">
    <vt:lpwstr>10, 0, 1, 1</vt:lpwstr>
  </property>
  <property fmtid="{D5CDD505-2E9C-101B-9397-08002B2CF9AE}" pid="10" name="ContentTypeId">
    <vt:lpwstr>0x010100533BA57437FEBF4987BEF2FADA698206</vt:lpwstr>
  </property>
  <property fmtid="{D5CDD505-2E9C-101B-9397-08002B2CF9AE}" pid="11" name="MediaServiceImageTags">
    <vt:lpwstr/>
  </property>
</Properties>
</file>