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notesSlides/notesSlide1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147479280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59" d="100"/>
          <a:sy n="59" d="100"/>
        </p:scale>
        <p:origin x="964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4.xml"/><Relationship Id="rId5" Type="http://schemas.openxmlformats.org/officeDocument/2006/relationships/viewProps" Target="viewProps.xml"/><Relationship Id="rId10" Type="http://schemas.openxmlformats.org/officeDocument/2006/relationships/customXml" Target="../customXml/item3.xml"/><Relationship Id="rId4" Type="http://schemas.openxmlformats.org/officeDocument/2006/relationships/presProps" Target="presProps.xml"/><Relationship Id="rId9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7C60B4-FC12-4EAD-B07F-7C65DC3F44A4}" type="datetimeFigureOut">
              <a:rPr lang="en-AU" smtClean="0"/>
              <a:t>14/04/2026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CB627E-DD5E-468B-9599-D14B6309B7C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761397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5241BA-AF3D-6EE8-CFC0-79719DCA78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0D119D1-1AC4-2BD0-72D2-BFCCE4205D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7C77A5B-9B74-AB9F-745C-A8BB366D79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AB5C54-435A-8229-9236-DB30E2CF15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07158C4-A119-4B78-9DE8-A50001BC31DC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7352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57A2D9F-61E4-43DD-AEE4-7DB03212C8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0"/>
            <a:ext cx="12192001" cy="3924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bg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1C1630E-75DD-4988-B412-5BC99B5B50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3924000"/>
            <a:ext cx="12192001" cy="1566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accent3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0000" y="360000"/>
            <a:ext cx="10741897" cy="2387600"/>
          </a:xfrm>
          <a:ln>
            <a:noFill/>
          </a:ln>
        </p:spPr>
        <p:txBody>
          <a:bodyPr anchor="t">
            <a:normAutofit/>
          </a:bodyPr>
          <a:lstStyle>
            <a:lvl1pPr algn="l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A33BD13-5953-47AF-A601-951A768FED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0000" y="4284000"/>
            <a:ext cx="2700000" cy="1089583"/>
          </a:xfrm>
        </p:spPr>
        <p:txBody>
          <a:bodyPr>
            <a:noAutofit/>
          </a:bodyPr>
          <a:lstStyle>
            <a:lvl1pPr>
              <a:defRPr sz="16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HealthShare NSW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B9280053-307C-4D8A-BF45-7B6743FA55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54400" y="4284000"/>
            <a:ext cx="3600000" cy="1089858"/>
          </a:xfrm>
        </p:spPr>
        <p:txBody>
          <a:bodyPr>
            <a:noAutofit/>
          </a:bodyPr>
          <a:lstStyle>
            <a:lvl1pPr>
              <a:spcAft>
                <a:spcPts val="0"/>
              </a:spcAft>
              <a:defRPr sz="1600" b="0">
                <a:solidFill>
                  <a:schemeClr val="bg1"/>
                </a:solidFill>
                <a:latin typeface="Public Sans SemiBold" pitchFamily="2" charset="0"/>
              </a:defRPr>
            </a:lvl1pPr>
            <a:lvl2pPr>
              <a:spcAft>
                <a:spcPts val="0"/>
              </a:spcAft>
              <a:defRPr sz="1600">
                <a:solidFill>
                  <a:schemeClr val="bg1"/>
                </a:solidFill>
                <a:latin typeface="+mn-lt"/>
              </a:defRPr>
            </a:lvl2pPr>
            <a:lvl3pPr marL="0" indent="0">
              <a:buNone/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Presenter name</a:t>
            </a:r>
          </a:p>
          <a:p>
            <a:pPr lvl="1"/>
            <a:r>
              <a:rPr lang="en-US"/>
              <a:t>Presenter title</a:t>
            </a:r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0B9A9D47-05D2-409D-A941-8374F9F8E2D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072000" y="4284000"/>
            <a:ext cx="2700000" cy="1089858"/>
          </a:xfrm>
        </p:spPr>
        <p:txBody>
          <a:bodyPr>
            <a:noAutofit/>
          </a:bodyPr>
          <a:lstStyle>
            <a:lvl1pPr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 marL="0" indent="0">
              <a:buNone/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9B807B7-CC07-4C79-849F-41D584D6BB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360000" y="4104000"/>
            <a:ext cx="85320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B400A8E-928A-43DB-8723-796D9A5552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9072000" y="4104000"/>
            <a:ext cx="2700000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NSW Government logo">
            <a:extLst>
              <a:ext uri="{FF2B5EF4-FFF2-40B4-BE49-F238E27FC236}">
                <a16:creationId xmlns:a16="http://schemas.microsoft.com/office/drawing/2014/main" id="{1275AC60-D9B4-4746-B3F7-C112360E69A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1200" y="5745600"/>
            <a:ext cx="630000" cy="68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0405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F646A5C8-9FAD-4A32-B2BD-9D5DD5101B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919999" y="0"/>
            <a:ext cx="2907268" cy="6858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bg1"/>
              </a:solidFill>
              <a:latin typeface="Public Sans SemiBold" pitchFamily="2" charset="0"/>
            </a:endParaRPr>
          </a:p>
        </p:txBody>
      </p:sp>
      <p:sp>
        <p:nvSpPr>
          <p:cNvPr id="5" name="Picture Placeholder 4" descr="Image box only">
            <a:extLst>
              <a:ext uri="{FF2B5EF4-FFF2-40B4-BE49-F238E27FC236}">
                <a16:creationId xmlns:a16="http://schemas.microsoft.com/office/drawing/2014/main" id="{47081598-8EF9-4067-828C-DA3306F393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040000" y="0"/>
            <a:ext cx="2880000" cy="6858000"/>
          </a:xfr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7A2D9F-61E4-43DD-AEE4-7DB03212C8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5040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bg1"/>
              </a:solidFill>
              <a:latin typeface="Public Sans SemiBold" pitchFamily="2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60001" y="1118380"/>
            <a:ext cx="4500000" cy="2679008"/>
          </a:xfrm>
          <a:ln>
            <a:noFill/>
          </a:ln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9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A33BD13-5953-47AF-A601-951A768FED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0001" y="3960000"/>
            <a:ext cx="4500000" cy="1176813"/>
          </a:xfrm>
        </p:spPr>
        <p:txBody>
          <a:bodyPr anchor="t">
            <a:noAutofit/>
          </a:bodyPr>
          <a:lstStyle>
            <a:lvl1pPr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B9280053-307C-4D8A-BF45-7B6743FA55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0000" y="3924000"/>
            <a:ext cx="2338228" cy="1062997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600" b="0">
                <a:solidFill>
                  <a:schemeClr val="tx1"/>
                </a:solidFill>
                <a:latin typeface="Public Sans SemiBold" pitchFamily="2" charset="0"/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600">
                <a:solidFill>
                  <a:schemeClr val="tx1"/>
                </a:solidFill>
                <a:latin typeface="+mn-lt"/>
              </a:defRPr>
            </a:lvl2pPr>
            <a:lvl3pPr marL="0" indent="0">
              <a:buNone/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Presenter name</a:t>
            </a:r>
          </a:p>
          <a:p>
            <a:pPr lvl="1"/>
            <a:r>
              <a:rPr lang="en-US"/>
              <a:t>Presenter title</a:t>
            </a:r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0B9A9D47-05D2-409D-A941-8374F9F8E2D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000" y="6120001"/>
            <a:ext cx="2700000" cy="280136"/>
          </a:xfrm>
        </p:spPr>
        <p:txBody>
          <a:bodyPr anchor="t">
            <a:noAutofit/>
          </a:bodyPr>
          <a:lstStyle>
            <a:lvl1pPr algn="l"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 marL="0" indent="0">
              <a:buNone/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00 Month 20YY</a:t>
            </a:r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E3775B0C-7FFD-4E7F-AC26-D5F1E787B1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0000" y="359999"/>
            <a:ext cx="4500000" cy="512197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400">
                <a:solidFill>
                  <a:schemeClr val="bg1"/>
                </a:solidFill>
                <a:latin typeface="Public Sans SemiBold" pitchFamily="2" charset="0"/>
              </a:defRPr>
            </a:lvl1pPr>
          </a:lstStyle>
          <a:p>
            <a:r>
              <a:rPr lang="en-US"/>
              <a:t>HealthShare NSW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319751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F646A5C8-9FAD-4A32-B2BD-9D5DD5101B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7128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bg1"/>
              </a:solidFill>
              <a:latin typeface="Public Sans SemiBold" pitchFamily="2" charset="0"/>
            </a:endParaRPr>
          </a:p>
        </p:txBody>
      </p:sp>
      <p:sp>
        <p:nvSpPr>
          <p:cNvPr id="5" name="Picture Placeholder 4" descr="Image box only">
            <a:extLst>
              <a:ext uri="{FF2B5EF4-FFF2-40B4-BE49-F238E27FC236}">
                <a16:creationId xmlns:a16="http://schemas.microsoft.com/office/drawing/2014/main" id="{47081598-8EF9-4067-828C-DA3306F393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12926" y="0"/>
            <a:ext cx="3708000" cy="6858000"/>
          </a:xfr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40000" y="1118380"/>
            <a:ext cx="4500000" cy="2679008"/>
          </a:xfrm>
          <a:ln>
            <a:noFill/>
          </a:ln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10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A33BD13-5953-47AF-A601-951A768FED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40000" y="3960000"/>
            <a:ext cx="4500000" cy="1176813"/>
          </a:xfrm>
        </p:spPr>
        <p:txBody>
          <a:bodyPr anchor="t">
            <a:noAutofit/>
          </a:bodyPr>
          <a:lstStyle>
            <a:lvl1pPr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B9280053-307C-4D8A-BF45-7B6743FA55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20000" y="3960000"/>
            <a:ext cx="1892926" cy="1176813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600" b="0">
                <a:solidFill>
                  <a:schemeClr val="bg1"/>
                </a:solidFill>
                <a:latin typeface="Public Sans SemiBold" pitchFamily="2" charset="0"/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600">
                <a:solidFill>
                  <a:schemeClr val="bg1"/>
                </a:solidFill>
                <a:latin typeface="+mn-lt"/>
              </a:defRPr>
            </a:lvl2pPr>
            <a:lvl3pPr marL="0" indent="0">
              <a:buNone/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Presenter name</a:t>
            </a:r>
          </a:p>
          <a:p>
            <a:pPr lvl="1"/>
            <a:r>
              <a:rPr lang="en-US"/>
              <a:t>Presenter title</a:t>
            </a:r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0B9A9D47-05D2-409D-A941-8374F9F8E2D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0000" y="6120001"/>
            <a:ext cx="2700000" cy="280136"/>
          </a:xfrm>
        </p:spPr>
        <p:txBody>
          <a:bodyPr anchor="t">
            <a:noAutofit/>
          </a:bodyPr>
          <a:lstStyle>
            <a:lvl1pPr algn="l"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 marL="0" indent="0">
              <a:buNone/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00 Month 20YY</a:t>
            </a:r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E3775B0C-7FFD-4E7F-AC26-D5F1E787B1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0000" y="359999"/>
            <a:ext cx="4500000" cy="512197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400">
                <a:solidFill>
                  <a:schemeClr val="bg1"/>
                </a:solidFill>
                <a:latin typeface="Public Sans SemiBold" pitchFamily="2" charset="0"/>
              </a:defRPr>
            </a:lvl1pPr>
          </a:lstStyle>
          <a:p>
            <a:r>
              <a:rPr lang="en-US"/>
              <a:t>HealthShare NSW</a:t>
            </a:r>
            <a:endParaRPr lang="en-AU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283C022-C11C-47A8-B2C6-38BBC7F577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360000" y="360000"/>
            <a:ext cx="0" cy="601200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12862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v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F646A5C8-9FAD-4A32-B2BD-9D5DD5101B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7128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bg1"/>
              </a:solidFill>
              <a:latin typeface="Public Sans SemiBold" pitchFamily="2" charset="0"/>
            </a:endParaRPr>
          </a:p>
        </p:txBody>
      </p:sp>
      <p:sp>
        <p:nvSpPr>
          <p:cNvPr id="5" name="Picture Placeholder 4" descr="Image box only">
            <a:extLst>
              <a:ext uri="{FF2B5EF4-FFF2-40B4-BE49-F238E27FC236}">
                <a16:creationId xmlns:a16="http://schemas.microsoft.com/office/drawing/2014/main" id="{47081598-8EF9-4067-828C-DA3306F393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12926" y="0"/>
            <a:ext cx="3708000" cy="6858000"/>
          </a:xfr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40000" y="1118380"/>
            <a:ext cx="4500000" cy="2679008"/>
          </a:xfrm>
          <a:ln>
            <a:noFill/>
          </a:ln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11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A33BD13-5953-47AF-A601-951A768FED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40000" y="3960000"/>
            <a:ext cx="4500000" cy="1176813"/>
          </a:xfrm>
        </p:spPr>
        <p:txBody>
          <a:bodyPr anchor="t">
            <a:noAutofit/>
          </a:bodyPr>
          <a:lstStyle>
            <a:lvl1pPr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B9280053-307C-4D8A-BF45-7B6743FA55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20000" y="3960000"/>
            <a:ext cx="1892926" cy="1176813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600" b="0">
                <a:solidFill>
                  <a:schemeClr val="bg1"/>
                </a:solidFill>
                <a:latin typeface="Public Sans SemiBold" pitchFamily="2" charset="0"/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600">
                <a:solidFill>
                  <a:schemeClr val="bg1"/>
                </a:solidFill>
                <a:latin typeface="+mn-lt"/>
              </a:defRPr>
            </a:lvl2pPr>
            <a:lvl3pPr marL="0" indent="0">
              <a:buNone/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Presenter name</a:t>
            </a:r>
          </a:p>
          <a:p>
            <a:pPr lvl="1"/>
            <a:r>
              <a:rPr lang="en-US"/>
              <a:t>Presenter title</a:t>
            </a:r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0B9A9D47-05D2-409D-A941-8374F9F8E2D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0000" y="6120001"/>
            <a:ext cx="2700000" cy="280136"/>
          </a:xfrm>
        </p:spPr>
        <p:txBody>
          <a:bodyPr anchor="t">
            <a:noAutofit/>
          </a:bodyPr>
          <a:lstStyle>
            <a:lvl1pPr algn="l"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 marL="0" indent="0">
              <a:buNone/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00 Month 20YY</a:t>
            </a:r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E3775B0C-7FFD-4E7F-AC26-D5F1E787B1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0000" y="359999"/>
            <a:ext cx="4500000" cy="512197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400">
                <a:solidFill>
                  <a:schemeClr val="bg1"/>
                </a:solidFill>
                <a:latin typeface="Public Sans SemiBold" pitchFamily="2" charset="0"/>
              </a:defRPr>
            </a:lvl1pPr>
          </a:lstStyle>
          <a:p>
            <a:r>
              <a:rPr lang="en-US"/>
              <a:t>HealthShare NSW</a:t>
            </a:r>
            <a:endParaRPr lang="en-AU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283C022-C11C-47A8-B2C6-38BBC7F577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360000" y="360000"/>
            <a:ext cx="0" cy="601200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47933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F646A5C8-9FAD-4A32-B2BD-9D5DD5101B50}"/>
              </a:ext>
            </a:extLst>
          </p:cNvPr>
          <p:cNvSpPr/>
          <p:nvPr userDrawn="1"/>
        </p:nvSpPr>
        <p:spPr>
          <a:xfrm>
            <a:off x="0" y="0"/>
            <a:ext cx="7128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bg1"/>
              </a:solidFill>
              <a:latin typeface="Public Sans SemiBold" pitchFamily="2" charset="0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7081598-8EF9-4067-828C-DA3306F393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112926" y="0"/>
            <a:ext cx="3708000" cy="6858000"/>
          </a:xfr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40000" y="1118380"/>
            <a:ext cx="4500000" cy="2679008"/>
          </a:xfrm>
          <a:ln>
            <a:noFill/>
          </a:ln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12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A33BD13-5953-47AF-A601-951A768FED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40000" y="3960000"/>
            <a:ext cx="4500000" cy="1176813"/>
          </a:xfrm>
        </p:spPr>
        <p:txBody>
          <a:bodyPr anchor="t">
            <a:noAutofit/>
          </a:bodyPr>
          <a:lstStyle>
            <a:lvl1pPr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B9280053-307C-4D8A-BF45-7B6743FA55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20000" y="3960000"/>
            <a:ext cx="1892926" cy="1176813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600" b="0">
                <a:solidFill>
                  <a:schemeClr val="bg1"/>
                </a:solidFill>
                <a:latin typeface="Public Sans SemiBold" pitchFamily="2" charset="0"/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600">
                <a:solidFill>
                  <a:schemeClr val="bg1"/>
                </a:solidFill>
                <a:latin typeface="+mn-lt"/>
              </a:defRPr>
            </a:lvl2pPr>
            <a:lvl3pPr marL="0" indent="0">
              <a:buNone/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Presenter name</a:t>
            </a:r>
          </a:p>
          <a:p>
            <a:pPr lvl="1"/>
            <a:r>
              <a:rPr lang="en-US"/>
              <a:t>Presenter title</a:t>
            </a:r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0B9A9D47-05D2-409D-A941-8374F9F8E2D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0000" y="6120001"/>
            <a:ext cx="2700000" cy="280136"/>
          </a:xfrm>
        </p:spPr>
        <p:txBody>
          <a:bodyPr anchor="t">
            <a:noAutofit/>
          </a:bodyPr>
          <a:lstStyle>
            <a:lvl1pPr algn="l"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 marL="0" indent="0">
              <a:buNone/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00 Month 20YY</a:t>
            </a:r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E3775B0C-7FFD-4E7F-AC26-D5F1E787B1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0000" y="359999"/>
            <a:ext cx="4500000" cy="512197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400">
                <a:solidFill>
                  <a:schemeClr val="bg1"/>
                </a:solidFill>
                <a:latin typeface="Public Sans SemiBold" pitchFamily="2" charset="0"/>
              </a:defRPr>
            </a:lvl1pPr>
          </a:lstStyle>
          <a:p>
            <a:r>
              <a:rPr lang="en-US"/>
              <a:t>HealthShare NSW</a:t>
            </a:r>
            <a:endParaRPr lang="en-AU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283C022-C11C-47A8-B2C6-38BBC7F57777}"/>
              </a:ext>
            </a:extLst>
          </p:cNvPr>
          <p:cNvCxnSpPr>
            <a:cxnSpLocks/>
          </p:cNvCxnSpPr>
          <p:nvPr userDrawn="1"/>
        </p:nvCxnSpPr>
        <p:spPr>
          <a:xfrm>
            <a:off x="360000" y="360000"/>
            <a:ext cx="0" cy="601200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77618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1C1630E-75DD-4988-B412-5BC99B5B50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3330000"/>
            <a:ext cx="12192001" cy="352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06A6961-24E6-4839-AA27-A340B18093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0"/>
            <a:ext cx="12192001" cy="1566000"/>
          </a:xfrm>
          <a:prstGeom prst="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bg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7A2D9F-61E4-43DD-AEE4-7DB03212C8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1566000"/>
            <a:ext cx="12192001" cy="1764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60000" y="3600000"/>
            <a:ext cx="7200000" cy="2387600"/>
          </a:xfrm>
          <a:ln>
            <a:noFill/>
          </a:ln>
        </p:spPr>
        <p:txBody>
          <a:bodyPr anchor="t">
            <a:normAutofit/>
          </a:bodyPr>
          <a:lstStyle>
            <a:lvl1pPr algn="l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Divider 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A33BD13-5953-47AF-A601-951A768FED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59999" y="1908000"/>
            <a:ext cx="7200000" cy="1089583"/>
          </a:xfrm>
        </p:spPr>
        <p:txBody>
          <a:bodyPr>
            <a:noAutofit/>
          </a:bodyPr>
          <a:lstStyle>
            <a:lvl1pPr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4C49F10D-4964-4C13-BDFD-A701813832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0000" y="6444000"/>
            <a:ext cx="4500000" cy="216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400">
                <a:solidFill>
                  <a:schemeClr val="bg1"/>
                </a:solidFill>
                <a:latin typeface="Public Sans SemiBold" pitchFamily="2" charset="0"/>
              </a:defRPr>
            </a:lvl1pPr>
          </a:lstStyle>
          <a:p>
            <a:r>
              <a:rPr lang="en-US"/>
              <a:t>HealthShare NSW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8EDD08B-0E5C-4DF0-9C56-CC522D170EA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78925" y="4071600"/>
            <a:ext cx="2778613" cy="2786400"/>
          </a:xfrm>
        </p:spPr>
        <p:txBody>
          <a:bodyPr anchor="b">
            <a:noAutofit/>
          </a:bodyPr>
          <a:lstStyle>
            <a:lvl1pPr algn="r">
              <a:lnSpc>
                <a:spcPct val="80000"/>
              </a:lnSpc>
              <a:spcAft>
                <a:spcPts val="0"/>
              </a:spcAft>
              <a:defRPr sz="19000">
                <a:solidFill>
                  <a:schemeClr val="bg1"/>
                </a:solidFill>
                <a:latin typeface="Public Sans ExtraLight" pitchFamily="2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#</a:t>
            </a:r>
          </a:p>
        </p:txBody>
      </p:sp>
      <p:pic>
        <p:nvPicPr>
          <p:cNvPr id="10" name="Picture 9" descr="NSW Government logo">
            <a:extLst>
              <a:ext uri="{FF2B5EF4-FFF2-40B4-BE49-F238E27FC236}">
                <a16:creationId xmlns:a16="http://schemas.microsoft.com/office/drawing/2014/main" id="{4614E832-4BCC-4853-BB8C-E93D74BE525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1200" y="360000"/>
            <a:ext cx="630000" cy="68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809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1C1630E-75DD-4988-B412-5BC99B5B50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3330000"/>
            <a:ext cx="12192001" cy="3528000"/>
          </a:xfrm>
          <a:prstGeom prst="rect">
            <a:avLst/>
          </a:prstGeom>
          <a:solidFill>
            <a:srgbClr val="6300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06A6961-24E6-4839-AA27-A340B18093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0"/>
            <a:ext cx="12192001" cy="1566000"/>
          </a:xfrm>
          <a:prstGeom prst="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bg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7A2D9F-61E4-43DD-AEE4-7DB03212C8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1566000"/>
            <a:ext cx="12192001" cy="176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60000" y="3600000"/>
            <a:ext cx="7200000" cy="2387600"/>
          </a:xfrm>
          <a:ln>
            <a:noFill/>
          </a:ln>
        </p:spPr>
        <p:txBody>
          <a:bodyPr anchor="t">
            <a:normAutofit/>
          </a:bodyPr>
          <a:lstStyle>
            <a:lvl1pPr algn="l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Divider 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A33BD13-5953-47AF-A601-951A768FED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59999" y="1908000"/>
            <a:ext cx="7200000" cy="1089583"/>
          </a:xfrm>
        </p:spPr>
        <p:txBody>
          <a:bodyPr>
            <a:noAutofit/>
          </a:bodyPr>
          <a:lstStyle>
            <a:lvl1pPr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4C49F10D-4964-4C13-BDFD-A701813832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0000" y="6444000"/>
            <a:ext cx="4500000" cy="216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400">
                <a:solidFill>
                  <a:schemeClr val="bg1"/>
                </a:solidFill>
                <a:latin typeface="Public Sans SemiBold" pitchFamily="2" charset="0"/>
              </a:defRPr>
            </a:lvl1pPr>
          </a:lstStyle>
          <a:p>
            <a:r>
              <a:rPr lang="en-US"/>
              <a:t>HealthShare NSW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8EDD08B-0E5C-4DF0-9C56-CC522D170EA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178925" y="4071600"/>
            <a:ext cx="2778613" cy="2786400"/>
          </a:xfrm>
        </p:spPr>
        <p:txBody>
          <a:bodyPr anchor="b">
            <a:noAutofit/>
          </a:bodyPr>
          <a:lstStyle>
            <a:lvl1pPr algn="r">
              <a:lnSpc>
                <a:spcPct val="80000"/>
              </a:lnSpc>
              <a:spcAft>
                <a:spcPts val="0"/>
              </a:spcAft>
              <a:defRPr sz="19000">
                <a:solidFill>
                  <a:schemeClr val="bg1"/>
                </a:solidFill>
                <a:latin typeface="Public Sans ExtraLight" pitchFamily="2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#</a:t>
            </a:r>
          </a:p>
        </p:txBody>
      </p:sp>
      <p:pic>
        <p:nvPicPr>
          <p:cNvPr id="10" name="Picture 9" descr="NSW Government logo">
            <a:extLst>
              <a:ext uri="{FF2B5EF4-FFF2-40B4-BE49-F238E27FC236}">
                <a16:creationId xmlns:a16="http://schemas.microsoft.com/office/drawing/2014/main" id="{4614E832-4BCC-4853-BB8C-E93D74BE525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1200" y="360000"/>
            <a:ext cx="630000" cy="68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9191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40000" y="4104000"/>
            <a:ext cx="10242886" cy="1009606"/>
          </a:xfrm>
          <a:ln>
            <a:noFill/>
          </a:ln>
        </p:spPr>
        <p:txBody>
          <a:bodyPr anchor="t">
            <a:normAutofit/>
          </a:bodyPr>
          <a:lstStyle>
            <a:lvl1pPr algn="l">
              <a:lnSpc>
                <a:spcPct val="90000"/>
              </a:lnSpc>
              <a:defRPr sz="4800">
                <a:solidFill>
                  <a:schemeClr val="bg2"/>
                </a:solidFill>
              </a:defRPr>
            </a:lvl1pPr>
          </a:lstStyle>
          <a:p>
            <a:r>
              <a:rPr lang="en-US"/>
              <a:t>Divider 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A33BD13-5953-47AF-A601-951A768FED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40000" y="5652000"/>
            <a:ext cx="10242886" cy="523717"/>
          </a:xfrm>
        </p:spPr>
        <p:txBody>
          <a:bodyPr>
            <a:noAutofit/>
          </a:bodyPr>
          <a:lstStyle>
            <a:lvl1pPr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4C49F10D-4964-4C13-BDFD-A701813832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0000" y="6444000"/>
            <a:ext cx="4500000" cy="216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400">
                <a:solidFill>
                  <a:schemeClr val="bg2"/>
                </a:solidFill>
                <a:latin typeface="Public Sans SemiBold" pitchFamily="2" charset="0"/>
              </a:defRPr>
            </a:lvl1pPr>
          </a:lstStyle>
          <a:p>
            <a:r>
              <a:rPr lang="en-US"/>
              <a:t>HealthShare NSW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8EDD08B-0E5C-4DF0-9C56-CC522D170EA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0000" y="360000"/>
            <a:ext cx="2778613" cy="2786400"/>
          </a:xfrm>
        </p:spPr>
        <p:txBody>
          <a:bodyPr anchor="t">
            <a:noAutofit/>
          </a:bodyPr>
          <a:lstStyle>
            <a:lvl1pPr algn="l">
              <a:lnSpc>
                <a:spcPct val="80000"/>
              </a:lnSpc>
              <a:spcAft>
                <a:spcPts val="0"/>
              </a:spcAft>
              <a:defRPr sz="19000">
                <a:solidFill>
                  <a:schemeClr val="bg2"/>
                </a:solidFill>
                <a:latin typeface="Public Sans ExtraLight" pitchFamily="2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#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40FCFB7-2251-4DE7-B878-A07B57992F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360000" y="360000"/>
            <a:ext cx="0" cy="597600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NSW Government logo">
            <a:extLst>
              <a:ext uri="{FF2B5EF4-FFF2-40B4-BE49-F238E27FC236}">
                <a16:creationId xmlns:a16="http://schemas.microsoft.com/office/drawing/2014/main" id="{27C4C535-7E4B-4B48-BCD8-F680CCDFEE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1200" y="360000"/>
            <a:ext cx="630000" cy="68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8298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 2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40000" y="4104000"/>
            <a:ext cx="10242886" cy="1009606"/>
          </a:xfrm>
          <a:ln>
            <a:noFill/>
          </a:ln>
        </p:spPr>
        <p:txBody>
          <a:bodyPr anchor="t">
            <a:normAutofit/>
          </a:bodyPr>
          <a:lstStyle>
            <a:lvl1pPr algn="l">
              <a:lnSpc>
                <a:spcPct val="90000"/>
              </a:lnSpc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/>
              <a:t>Divider 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A33BD13-5953-47AF-A601-951A768FED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40000" y="5652000"/>
            <a:ext cx="10242886" cy="523717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1"/>
                </a:solidFill>
                <a:latin typeface="+mj-lt"/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4C49F10D-4964-4C13-BDFD-A701813832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0000" y="6444000"/>
            <a:ext cx="4500000" cy="216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400">
                <a:solidFill>
                  <a:schemeClr val="tx1"/>
                </a:solidFill>
                <a:latin typeface="Public Sans SemiBold" pitchFamily="2" charset="0"/>
              </a:defRPr>
            </a:lvl1pPr>
          </a:lstStyle>
          <a:p>
            <a:r>
              <a:rPr lang="en-US"/>
              <a:t>HealthShare NSW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8EDD08B-0E5C-4DF0-9C56-CC522D170EA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0000" y="360000"/>
            <a:ext cx="2778613" cy="2786400"/>
          </a:xfrm>
        </p:spPr>
        <p:txBody>
          <a:bodyPr anchor="t">
            <a:noAutofit/>
          </a:bodyPr>
          <a:lstStyle>
            <a:lvl1pPr algn="l">
              <a:lnSpc>
                <a:spcPct val="80000"/>
              </a:lnSpc>
              <a:spcAft>
                <a:spcPts val="0"/>
              </a:spcAft>
              <a:defRPr sz="19000">
                <a:solidFill>
                  <a:schemeClr val="tx1"/>
                </a:solidFill>
                <a:latin typeface="Public Sans ExtraLight" pitchFamily="2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#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40FCFB7-2251-4DE7-B878-A07B57992F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360000" y="360000"/>
            <a:ext cx="0" cy="597600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NSW Government logo">
            <a:extLst>
              <a:ext uri="{FF2B5EF4-FFF2-40B4-BE49-F238E27FC236}">
                <a16:creationId xmlns:a16="http://schemas.microsoft.com/office/drawing/2014/main" id="{27C4C535-7E4B-4B48-BCD8-F680CCDFEE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1200" y="360000"/>
            <a:ext cx="630000" cy="68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9357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903A8E2-73B2-4BCE-A537-BD98BFA45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1602000"/>
            <a:ext cx="12192000" cy="5256000"/>
          </a:xfrm>
          <a:prstGeom prst="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9720000" cy="100965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0000" y="6444000"/>
            <a:ext cx="6720000" cy="252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HealthShare NSW</a:t>
            </a: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17458" y="6444000"/>
            <a:ext cx="490542" cy="180000"/>
          </a:xfrm>
        </p:spPr>
        <p:txBody>
          <a:bodyPr/>
          <a:lstStyle/>
          <a:p>
            <a:fld id="{10A01DC5-1685-4615-8240-15192985C6A2}" type="slidenum">
              <a:rPr lang="en-AU" smtClean="0"/>
              <a:t>‹#›</a:t>
            </a:fld>
            <a:endParaRPr lang="en-AU"/>
          </a:p>
        </p:txBody>
      </p:sp>
      <p:sp>
        <p:nvSpPr>
          <p:cNvPr id="10" name="Table Placeholder 9">
            <a:extLst>
              <a:ext uri="{FF2B5EF4-FFF2-40B4-BE49-F238E27FC236}">
                <a16:creationId xmlns:a16="http://schemas.microsoft.com/office/drawing/2014/main" id="{F8D9268B-FAD5-4A3C-B190-A50230A1D12D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360363" y="1800001"/>
            <a:ext cx="11447462" cy="4409998"/>
          </a:xfrm>
        </p:spPr>
        <p:txBody>
          <a:bodyPr/>
          <a:lstStyle/>
          <a:p>
            <a:r>
              <a:rPr lang="en-US"/>
              <a:t>Click icon to add table</a:t>
            </a:r>
            <a:endParaRPr lang="en-AU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3AA1FFBB-87EE-4071-F4FA-686553951F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360000" y="6300000"/>
            <a:ext cx="11473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13580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9720000" cy="100965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0000" y="6444000"/>
            <a:ext cx="6720000" cy="252000"/>
          </a:xfrm>
        </p:spPr>
        <p:txBody>
          <a:bodyPr/>
          <a:lstStyle/>
          <a:p>
            <a:r>
              <a:rPr lang="en-US"/>
              <a:t>HealthShare NSW</a:t>
            </a: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17458" y="6444000"/>
            <a:ext cx="490542" cy="180000"/>
          </a:xfrm>
        </p:spPr>
        <p:txBody>
          <a:bodyPr/>
          <a:lstStyle/>
          <a:p>
            <a:fld id="{10A01DC5-1685-4615-8240-15192985C6A2}" type="slidenum">
              <a:rPr lang="en-AU" smtClean="0"/>
              <a:t>‹#›</a:t>
            </a:fld>
            <a:endParaRPr lang="en-AU"/>
          </a:p>
        </p:txBody>
      </p:sp>
      <p:sp>
        <p:nvSpPr>
          <p:cNvPr id="10" name="Table Placeholder 9">
            <a:extLst>
              <a:ext uri="{FF2B5EF4-FFF2-40B4-BE49-F238E27FC236}">
                <a16:creationId xmlns:a16="http://schemas.microsoft.com/office/drawing/2014/main" id="{F8D9268B-FAD5-4A3C-B190-A50230A1D12D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360363" y="1620000"/>
            <a:ext cx="11447462" cy="4500000"/>
          </a:xfrm>
        </p:spPr>
        <p:txBody>
          <a:bodyPr/>
          <a:lstStyle/>
          <a:p>
            <a:r>
              <a:rPr lang="en-US"/>
              <a:t>Click icon to add table</a:t>
            </a:r>
            <a:endParaRPr lang="en-AU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B670555-B43A-CAE4-9D2B-A1160C350D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360000" y="6300000"/>
            <a:ext cx="11473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61305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 descr="Image box only">
            <a:extLst>
              <a:ext uri="{FF2B5EF4-FFF2-40B4-BE49-F238E27FC236}">
                <a16:creationId xmlns:a16="http://schemas.microsoft.com/office/drawing/2014/main" id="{47081598-8EF9-4067-828C-DA3306F393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3060000" cy="6858000"/>
          </a:xfr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7A2D9F-61E4-43DD-AEE4-7DB03212C8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060000" y="0"/>
            <a:ext cx="777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bg1"/>
              </a:solidFill>
              <a:latin typeface="Public Sans SemiBold" pitchFamily="2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599998" y="2100949"/>
            <a:ext cx="6964836" cy="1176813"/>
          </a:xfrm>
          <a:ln>
            <a:noFill/>
          </a:ln>
        </p:spPr>
        <p:txBody>
          <a:bodyPr anchor="t">
            <a:normAutofit/>
          </a:bodyPr>
          <a:lstStyle>
            <a:lvl1pPr algn="l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1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A33BD13-5953-47AF-A601-951A768FED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599999" y="4403188"/>
            <a:ext cx="5135997" cy="1176813"/>
          </a:xfrm>
        </p:spPr>
        <p:txBody>
          <a:bodyPr anchor="b">
            <a:noAutofit/>
          </a:bodyPr>
          <a:lstStyle>
            <a:lvl1pPr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B9280053-307C-4D8A-BF45-7B6743FA55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00000" y="5940000"/>
            <a:ext cx="3600000" cy="558001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600" b="0">
                <a:solidFill>
                  <a:schemeClr val="bg1"/>
                </a:solidFill>
                <a:latin typeface="Public Sans SemiBold" pitchFamily="2" charset="0"/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600">
                <a:solidFill>
                  <a:schemeClr val="bg1"/>
                </a:solidFill>
                <a:latin typeface="+mn-lt"/>
              </a:defRPr>
            </a:lvl2pPr>
            <a:lvl3pPr marL="0" indent="0">
              <a:buNone/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Presenter name</a:t>
            </a:r>
          </a:p>
          <a:p>
            <a:pPr lvl="1"/>
            <a:r>
              <a:rPr lang="en-US"/>
              <a:t>Presenter title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B400A8E-928A-43DB-8723-796D9A5552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3456000" y="388136"/>
            <a:ext cx="0" cy="601200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15">
            <a:extLst>
              <a:ext uri="{FF2B5EF4-FFF2-40B4-BE49-F238E27FC236}">
                <a16:creationId xmlns:a16="http://schemas.microsoft.com/office/drawing/2014/main" id="{1C5258F5-C218-4AA4-859E-F2C517BF1AF0}"/>
              </a:ext>
            </a:extLst>
          </p:cNvPr>
          <p:cNvSpPr txBox="1">
            <a:spLocks/>
          </p:cNvSpPr>
          <p:nvPr userDrawn="1"/>
        </p:nvSpPr>
        <p:spPr>
          <a:xfrm>
            <a:off x="3599998" y="359999"/>
            <a:ext cx="4500000" cy="512197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en-US"/>
            </a:defPPr>
            <a:lvl1pPr marL="0" algn="l" defTabSz="609585" rtl="0" eaLnBrk="1" latinLnBrk="0" hangingPunct="1">
              <a:defRPr sz="1400" kern="1200">
                <a:solidFill>
                  <a:schemeClr val="bg2"/>
                </a:solidFill>
                <a:latin typeface="Public Sans SemiBold" pitchFamily="2" charset="0"/>
                <a:ea typeface="+mn-ea"/>
                <a:cs typeface="+mn-cs"/>
              </a:defRPr>
            </a:lvl1pPr>
            <a:lvl2pPr marL="609585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60958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bg1"/>
                </a:solidFill>
              </a:rPr>
              <a:t>HealthShare NSW</a:t>
            </a:r>
            <a:endParaRPr lang="en-AU">
              <a:solidFill>
                <a:schemeClr val="bg1"/>
              </a:solidFill>
            </a:endParaRPr>
          </a:p>
        </p:txBody>
      </p:sp>
      <p:sp>
        <p:nvSpPr>
          <p:cNvPr id="10" name="Text Placeholder 14">
            <a:extLst>
              <a:ext uri="{FF2B5EF4-FFF2-40B4-BE49-F238E27FC236}">
                <a16:creationId xmlns:a16="http://schemas.microsoft.com/office/drawing/2014/main" id="{BE05D739-6D43-4456-A09F-A1468477D5C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44575" y="5684343"/>
            <a:ext cx="2700000" cy="744977"/>
          </a:xfrm>
        </p:spPr>
        <p:txBody>
          <a:bodyPr anchor="b">
            <a:noAutofit/>
          </a:bodyPr>
          <a:lstStyle>
            <a:lvl1pPr algn="r"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 marL="0" indent="0">
              <a:buNone/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00 Month 20YY</a:t>
            </a:r>
          </a:p>
        </p:txBody>
      </p:sp>
    </p:spTree>
    <p:extLst>
      <p:ext uri="{BB962C8B-B14F-4D97-AF65-F5344CB8AC3E}">
        <p14:creationId xmlns:p14="http://schemas.microsoft.com/office/powerpoint/2010/main" val="22720381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9720000" cy="100965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0000" y="6444000"/>
            <a:ext cx="6720000" cy="252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HealthShare NSW</a:t>
            </a:r>
            <a:endParaRPr lang="en-AU"/>
          </a:p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17458" y="6444000"/>
            <a:ext cx="490542" cy="180000"/>
          </a:xfrm>
        </p:spPr>
        <p:txBody>
          <a:bodyPr/>
          <a:lstStyle/>
          <a:p>
            <a:fld id="{10A01DC5-1685-4615-8240-15192985C6A2}" type="slidenum">
              <a:rPr lang="en-AU" smtClean="0"/>
              <a:t>‹#›</a:t>
            </a:fld>
            <a:endParaRPr lang="en-AU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DEA8E5D-F9A7-48AC-AF91-6754515E9D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360000" y="1548000"/>
            <a:ext cx="11473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3D7C65C-44E2-4933-BFBB-90BBEEAAAC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360000" y="6300000"/>
            <a:ext cx="11473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97238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2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00" y="1800000"/>
            <a:ext cx="11473200" cy="4351339"/>
          </a:xfrm>
        </p:spPr>
        <p:txBody>
          <a:bodyPr numCol="2" spcCol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0000" y="6444000"/>
            <a:ext cx="6720000" cy="252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HealthShare NSW</a:t>
            </a: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17458" y="6444000"/>
            <a:ext cx="490542" cy="180000"/>
          </a:xfrm>
        </p:spPr>
        <p:txBody>
          <a:bodyPr/>
          <a:lstStyle/>
          <a:p>
            <a:fld id="{10A01DC5-1685-4615-8240-15192985C6A2}" type="slidenum">
              <a:rPr lang="en-AU" smtClean="0"/>
              <a:t>‹#›</a:t>
            </a:fld>
            <a:endParaRPr lang="en-AU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DEA8E5D-F9A7-48AC-AF91-6754515E9D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360000" y="1548000"/>
            <a:ext cx="11473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8ABACDD-EEA1-4D7E-AF09-D231DF0AC4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360000" y="6300000"/>
            <a:ext cx="11473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63581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box and 2 Column Conten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9720000" cy="100965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20000" y="2340000"/>
            <a:ext cx="6612000" cy="3960000"/>
          </a:xfrm>
        </p:spPr>
        <p:txBody>
          <a:bodyPr numCol="2" spcCol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0000" y="6444000"/>
            <a:ext cx="6720000" cy="252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HealthShare NSW</a:t>
            </a: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17458" y="6444000"/>
            <a:ext cx="490542" cy="180000"/>
          </a:xfrm>
        </p:spPr>
        <p:txBody>
          <a:bodyPr/>
          <a:lstStyle/>
          <a:p>
            <a:fld id="{10A01DC5-1685-4615-8240-15192985C6A2}" type="slidenum">
              <a:rPr lang="en-AU" smtClean="0"/>
              <a:t>‹#›</a:t>
            </a:fld>
            <a:endParaRPr lang="en-AU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DEA8E5D-F9A7-48AC-AF91-6754515E9D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360000" y="2160000"/>
            <a:ext cx="11473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728366C-8E0F-43D3-99CB-DE12D7F372E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0000" y="2340000"/>
            <a:ext cx="4680000" cy="396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6BCD34B-1FA4-44E7-8DB1-563EE4286E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360000" y="6300000"/>
            <a:ext cx="11473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865861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, pullout text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17458" y="6444000"/>
            <a:ext cx="490542" cy="180000"/>
          </a:xfrm>
        </p:spPr>
        <p:txBody>
          <a:bodyPr/>
          <a:lstStyle/>
          <a:p>
            <a:fld id="{10A01DC5-1685-4615-8240-15192985C6A2}" type="slidenum">
              <a:rPr lang="en-AU" smtClean="0"/>
              <a:t>‹#›</a:t>
            </a:fld>
            <a:endParaRPr lang="en-AU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DEA8E5D-F9A7-48AC-AF91-6754515E9D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220000" y="1800000"/>
            <a:ext cx="0" cy="489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icture Placeholder 8" descr="Image box only">
            <a:extLst>
              <a:ext uri="{FF2B5EF4-FFF2-40B4-BE49-F238E27FC236}">
                <a16:creationId xmlns:a16="http://schemas.microsoft.com/office/drawing/2014/main" id="{516D7771-B92C-4B57-B3D3-8B15F5B9689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5040000" cy="6858000"/>
          </a:xfr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FAB4FCE-5DFB-4423-ADC8-E6C79ABBEDD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400000" y="1800225"/>
            <a:ext cx="6478588" cy="4185578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tx1"/>
                </a:solidFill>
                <a:latin typeface="+mn-lt"/>
              </a:defRPr>
            </a:lvl1pPr>
            <a:lvl2pPr>
              <a:defRPr sz="1800">
                <a:solidFill>
                  <a:schemeClr val="tx1"/>
                </a:solidFill>
                <a:latin typeface="+mn-lt"/>
              </a:defRPr>
            </a:lvl2pPr>
            <a:lvl3pPr>
              <a:defRPr sz="3600">
                <a:solidFill>
                  <a:schemeClr val="bg2"/>
                </a:solidFill>
                <a:latin typeface="+mn-lt"/>
              </a:defRPr>
            </a:lvl3pPr>
            <a:lvl4pPr>
              <a:defRPr sz="3600">
                <a:solidFill>
                  <a:schemeClr val="bg2"/>
                </a:solidFill>
                <a:latin typeface="+mn-lt"/>
              </a:defRPr>
            </a:lvl4pPr>
            <a:lvl5pPr>
              <a:defRPr sz="3600">
                <a:solidFill>
                  <a:schemeClr val="bg2"/>
                </a:solidFill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18B06DF-F3D5-44F7-AB62-30A2ED1F46C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00000" y="5926425"/>
            <a:ext cx="3567113" cy="409575"/>
          </a:xfrm>
        </p:spPr>
        <p:txBody>
          <a:bodyPr anchor="b">
            <a:normAutofit/>
          </a:bodyPr>
          <a:lstStyle>
            <a:lvl1pPr>
              <a:defRPr sz="1200">
                <a:latin typeface="+mn-lt"/>
              </a:defRPr>
            </a:lvl1pPr>
          </a:lstStyle>
          <a:p>
            <a:pPr lvl="0"/>
            <a:r>
              <a:rPr lang="en-US"/>
              <a:t>Image caption</a:t>
            </a:r>
            <a:endParaRPr lang="en-AU"/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07CF4B85-5728-4F60-B000-6388E66E4D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0" y="6444000"/>
            <a:ext cx="3567113" cy="252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HealthShare NSW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98551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0000" y="1800000"/>
            <a:ext cx="56160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6000" y="1800000"/>
            <a:ext cx="56160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00" y="6444000"/>
            <a:ext cx="6720000" cy="252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HealthShare NSW</a:t>
            </a:r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317458" y="6444000"/>
            <a:ext cx="490542" cy="180000"/>
          </a:xfrm>
        </p:spPr>
        <p:txBody>
          <a:bodyPr/>
          <a:lstStyle/>
          <a:p>
            <a:fld id="{10A01DC5-1685-4615-8240-15192985C6A2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97CC562-144A-4EC8-A68D-03DE6177D0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360000" y="1548000"/>
            <a:ext cx="11473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2A67116-4454-462F-A3FD-DC94D36B83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360000" y="6300000"/>
            <a:ext cx="11473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316440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 low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0000" y="2340000"/>
            <a:ext cx="5616000" cy="3780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6002" y="2340000"/>
            <a:ext cx="5616000" cy="3780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00" y="6444000"/>
            <a:ext cx="6720000" cy="252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HealthShare NSW</a:t>
            </a:r>
            <a:endParaRPr lang="en-AU"/>
          </a:p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317458" y="6444000"/>
            <a:ext cx="490542" cy="180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10A01DC5-1685-4615-8240-15192985C6A2}" type="slidenum">
              <a:rPr lang="en-AU" smtClean="0"/>
              <a:pPr/>
              <a:t>‹#›</a:t>
            </a:fld>
            <a:endParaRPr lang="en-AU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97CC562-144A-4EC8-A68D-03DE6177D0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360000" y="2160000"/>
            <a:ext cx="11473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2A67116-4454-462F-A3FD-DC94D36B83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360000" y="6300000"/>
            <a:ext cx="11473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340663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ing, two column 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00" y="6444000"/>
            <a:ext cx="6720000" cy="252000"/>
          </a:xfrm>
        </p:spPr>
        <p:txBody>
          <a:bodyPr/>
          <a:lstStyle/>
          <a:p>
            <a:r>
              <a:rPr lang="en-US"/>
              <a:t>HealthShare NSW</a:t>
            </a:r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317458" y="6444000"/>
            <a:ext cx="490542" cy="180000"/>
          </a:xfrm>
        </p:spPr>
        <p:txBody>
          <a:bodyPr/>
          <a:lstStyle/>
          <a:p>
            <a:fld id="{10A01DC5-1685-4615-8240-15192985C6A2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97CC562-144A-4EC8-A68D-03DE6177D0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360000" y="1548000"/>
            <a:ext cx="11473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2A67116-4454-462F-A3FD-DC94D36B83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360000" y="6300000"/>
            <a:ext cx="11473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BCA03EB-CF3D-4096-8D64-2420CB9A078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0363" y="2772000"/>
            <a:ext cx="7560000" cy="3314895"/>
          </a:xfrm>
        </p:spPr>
        <p:txBody>
          <a:bodyPr numCol="2" spcCol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4652EAB0-9BF3-42B8-9260-854C74B7761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60363" y="1749600"/>
            <a:ext cx="7560000" cy="900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Subheading</a:t>
            </a:r>
            <a:endParaRPr lang="en-AU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F79FF34-E700-48B3-9129-EB64DD6F10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1200" y="360000"/>
            <a:ext cx="630000" cy="685525"/>
          </a:xfrm>
          <a:prstGeom prst="rect">
            <a:avLst/>
          </a:prstGeom>
        </p:spPr>
      </p:pic>
      <p:sp>
        <p:nvSpPr>
          <p:cNvPr id="5" name="Picture Placeholder 4" descr="Image box only">
            <a:extLst>
              <a:ext uri="{FF2B5EF4-FFF2-40B4-BE49-F238E27FC236}">
                <a16:creationId xmlns:a16="http://schemas.microsoft.com/office/drawing/2014/main" id="{76B986AD-20C8-4B8F-91B7-7E6C069FDAC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29763" y="1749425"/>
            <a:ext cx="3678237" cy="4371975"/>
          </a:xfr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/>
              <a:t>Click icon to add picture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1840621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ing box with three column text box and image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42BBD760-6DEA-4064-8474-A197EF7B44A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00" y="6444000"/>
            <a:ext cx="6720000" cy="252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HealthShare NSW</a:t>
            </a:r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317458" y="6444000"/>
            <a:ext cx="490542" cy="180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10A01DC5-1685-4615-8240-15192985C6A2}" type="slidenum">
              <a:rPr lang="en-AU" smtClean="0"/>
              <a:pPr/>
              <a:t>‹#›</a:t>
            </a:fld>
            <a:endParaRPr lang="en-AU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97CC562-144A-4EC8-A68D-03DE6177D0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360000" y="2160000"/>
            <a:ext cx="114732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BCA03EB-CF3D-4096-8D64-2420CB9A078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0363" y="3600001"/>
            <a:ext cx="8532000" cy="2499670"/>
          </a:xfrm>
        </p:spPr>
        <p:txBody>
          <a:bodyPr numCol="3" spcCol="180000"/>
          <a:lstStyle>
            <a:lvl1pPr>
              <a:defRPr>
                <a:solidFill>
                  <a:schemeClr val="bg2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4652EAB0-9BF3-42B8-9260-854C74B7761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60363" y="2340000"/>
            <a:ext cx="8532000" cy="1116002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en-US"/>
              <a:t>Subheading</a:t>
            </a:r>
            <a:endParaRPr lang="en-AU"/>
          </a:p>
        </p:txBody>
      </p:sp>
      <p:sp>
        <p:nvSpPr>
          <p:cNvPr id="5" name="Picture Placeholder 4" descr="Image box only">
            <a:extLst>
              <a:ext uri="{FF2B5EF4-FFF2-40B4-BE49-F238E27FC236}">
                <a16:creationId xmlns:a16="http://schemas.microsoft.com/office/drawing/2014/main" id="{9815A714-98D5-4052-AB2F-14DD929CCC2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72000" y="2340000"/>
            <a:ext cx="2736000" cy="3960000"/>
          </a:xfr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1FB6CEC-BF4E-4B7E-BF6A-CACDC5381E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1200" y="360000"/>
            <a:ext cx="630000" cy="68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18769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ubheading box with three column text box and image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42BBD760-6DEA-4064-8474-A197EF7B44A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00" y="6444000"/>
            <a:ext cx="6720000" cy="252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HealthShare NSW</a:t>
            </a:r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317458" y="6444000"/>
            <a:ext cx="490542" cy="180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0A01DC5-1685-4615-8240-15192985C6A2}" type="slidenum">
              <a:rPr lang="en-AU" smtClean="0"/>
              <a:pPr/>
              <a:t>‹#›</a:t>
            </a:fld>
            <a:endParaRPr lang="en-AU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97CC562-144A-4EC8-A68D-03DE6177D0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360000" y="2160000"/>
            <a:ext cx="11473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BCA03EB-CF3D-4096-8D64-2420CB9A078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0363" y="3600001"/>
            <a:ext cx="8532000" cy="2499670"/>
          </a:xfrm>
        </p:spPr>
        <p:txBody>
          <a:bodyPr numCol="3" spcCol="180000"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4652EAB0-9BF3-42B8-9260-854C74B7761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60363" y="2340000"/>
            <a:ext cx="8532000" cy="1116002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Subheading</a:t>
            </a:r>
            <a:endParaRPr lang="en-AU"/>
          </a:p>
        </p:txBody>
      </p:sp>
      <p:sp>
        <p:nvSpPr>
          <p:cNvPr id="5" name="Picture Placeholder 4" descr="Image box only">
            <a:extLst>
              <a:ext uri="{FF2B5EF4-FFF2-40B4-BE49-F238E27FC236}">
                <a16:creationId xmlns:a16="http://schemas.microsoft.com/office/drawing/2014/main" id="{9815A714-98D5-4052-AB2F-14DD929CCC2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72000" y="2340000"/>
            <a:ext cx="2736000" cy="3960000"/>
          </a:xfrm>
          <a:pattFill prst="pct10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AU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1FB6CEC-BF4E-4B7E-BF6A-CACDC5381E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1200" y="360000"/>
            <a:ext cx="630000" cy="68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9489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with caption at right over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00" y="6444000"/>
            <a:ext cx="6720000" cy="252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HealthShare NSW</a:t>
            </a:r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317458" y="6444000"/>
            <a:ext cx="490542" cy="180000"/>
          </a:xfrm>
        </p:spPr>
        <p:txBody>
          <a:bodyPr/>
          <a:lstStyle/>
          <a:p>
            <a:fld id="{10A01DC5-1685-4615-8240-15192985C6A2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97CC562-144A-4EC8-A68D-03DE6177D0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192000" y="1576800"/>
            <a:ext cx="565879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BCA03EB-CF3D-4096-8D64-2420CB9A078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92000" y="2772000"/>
            <a:ext cx="5639998" cy="3314895"/>
          </a:xfrm>
        </p:spPr>
        <p:txBody>
          <a:bodyPr numCol="2" spcCol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4652EAB0-9BF3-42B8-9260-854C74B7761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191999" y="1749600"/>
            <a:ext cx="5639998" cy="900000"/>
          </a:xfrm>
        </p:spPr>
        <p:txBody>
          <a:bodyPr>
            <a:normAutofit/>
          </a:bodyPr>
          <a:lstStyle>
            <a:lvl1pPr>
              <a:defRPr sz="1000">
                <a:latin typeface="+mn-lt"/>
              </a:defRPr>
            </a:lvl1pPr>
          </a:lstStyle>
          <a:p>
            <a:pPr lvl="0"/>
            <a:r>
              <a:rPr lang="en-US"/>
              <a:t>Caption</a:t>
            </a:r>
            <a:endParaRPr lang="en-AU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55E9072-3A33-4C6D-A549-4A012107B6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192000" y="6289476"/>
            <a:ext cx="565879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Picture Placeholder 4" descr="Image box only">
            <a:extLst>
              <a:ext uri="{FF2B5EF4-FFF2-40B4-BE49-F238E27FC236}">
                <a16:creationId xmlns:a16="http://schemas.microsoft.com/office/drawing/2014/main" id="{0AA01239-4425-4D06-9E14-E14F3426FB3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1576800"/>
            <a:ext cx="5976000" cy="4716000"/>
          </a:xfr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DB1D174-3D31-41E6-9FBC-6F89D88A6C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9720000" cy="100965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78539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 descr="Image box only">
            <a:extLst>
              <a:ext uri="{FF2B5EF4-FFF2-40B4-BE49-F238E27FC236}">
                <a16:creationId xmlns:a16="http://schemas.microsoft.com/office/drawing/2014/main" id="{47081598-8EF9-4067-828C-DA3306F393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3060000" cy="6858000"/>
          </a:xfr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7A2D9F-61E4-43DD-AEE4-7DB03212C8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060000" y="0"/>
            <a:ext cx="7776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bg1"/>
              </a:solidFill>
              <a:latin typeface="Public Sans SemiBold" pitchFamily="2" charset="0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A33BD13-5953-47AF-A601-951A768FED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599999" y="4403188"/>
            <a:ext cx="5135997" cy="1176813"/>
          </a:xfrm>
        </p:spPr>
        <p:txBody>
          <a:bodyPr anchor="b">
            <a:noAutofit/>
          </a:bodyPr>
          <a:lstStyle>
            <a:lvl1pPr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B9280053-307C-4D8A-BF45-7B6743FA55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00000" y="5940000"/>
            <a:ext cx="3600000" cy="558001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600" b="0">
                <a:solidFill>
                  <a:schemeClr val="bg1"/>
                </a:solidFill>
                <a:latin typeface="Public Sans SemiBold" pitchFamily="2" charset="0"/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600">
                <a:solidFill>
                  <a:schemeClr val="bg1"/>
                </a:solidFill>
                <a:latin typeface="+mn-lt"/>
              </a:defRPr>
            </a:lvl2pPr>
            <a:lvl3pPr marL="0" indent="0">
              <a:buNone/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Presenter name</a:t>
            </a:r>
          </a:p>
          <a:p>
            <a:pPr lvl="1"/>
            <a:r>
              <a:rPr lang="en-US"/>
              <a:t>Presenter title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B400A8E-928A-43DB-8723-796D9A5552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3456000" y="388136"/>
            <a:ext cx="0" cy="601200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1">
            <a:extLst>
              <a:ext uri="{FF2B5EF4-FFF2-40B4-BE49-F238E27FC236}">
                <a16:creationId xmlns:a16="http://schemas.microsoft.com/office/drawing/2014/main" id="{29BAE4A0-9736-4781-A32E-E048B45EB37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599998" y="2100949"/>
            <a:ext cx="6964836" cy="1176813"/>
          </a:xfrm>
          <a:ln>
            <a:noFill/>
          </a:ln>
        </p:spPr>
        <p:txBody>
          <a:bodyPr anchor="t">
            <a:normAutofit/>
          </a:bodyPr>
          <a:lstStyle>
            <a:lvl1pPr algn="l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2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7C02F7B6-BA3F-4DE3-BBF5-A5B683E7B2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599998" y="359999"/>
            <a:ext cx="4500000" cy="512197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400">
                <a:solidFill>
                  <a:schemeClr val="bg1"/>
                </a:solidFill>
                <a:latin typeface="Public Sans SemiBold" pitchFamily="2" charset="0"/>
              </a:defRPr>
            </a:lvl1pPr>
          </a:lstStyle>
          <a:p>
            <a:r>
              <a:rPr lang="en-US"/>
              <a:t>HealthShare NSW</a:t>
            </a:r>
            <a:endParaRPr lang="en-AU"/>
          </a:p>
        </p:txBody>
      </p:sp>
      <p:sp>
        <p:nvSpPr>
          <p:cNvPr id="12" name="Text Placeholder 14">
            <a:extLst>
              <a:ext uri="{FF2B5EF4-FFF2-40B4-BE49-F238E27FC236}">
                <a16:creationId xmlns:a16="http://schemas.microsoft.com/office/drawing/2014/main" id="{911AF3C3-4411-4820-9E57-3F97A3F0C33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44575" y="5684343"/>
            <a:ext cx="2700000" cy="744977"/>
          </a:xfrm>
        </p:spPr>
        <p:txBody>
          <a:bodyPr anchor="b">
            <a:noAutofit/>
          </a:bodyPr>
          <a:lstStyle>
            <a:lvl1pPr algn="r"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 marL="0" indent="0">
              <a:buNone/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00 Month 20YY</a:t>
            </a:r>
          </a:p>
        </p:txBody>
      </p:sp>
    </p:spTree>
    <p:extLst>
      <p:ext uri="{BB962C8B-B14F-4D97-AF65-F5344CB8AC3E}">
        <p14:creationId xmlns:p14="http://schemas.microsoft.com/office/powerpoint/2010/main" val="285590619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00" y="6444000"/>
            <a:ext cx="6720000" cy="252000"/>
          </a:xfrm>
        </p:spPr>
        <p:txBody>
          <a:bodyPr/>
          <a:lstStyle/>
          <a:p>
            <a:r>
              <a:rPr lang="en-US"/>
              <a:t>HealthShare NSW</a:t>
            </a:r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317458" y="6444000"/>
            <a:ext cx="490542" cy="180000"/>
          </a:xfrm>
        </p:spPr>
        <p:txBody>
          <a:bodyPr/>
          <a:lstStyle/>
          <a:p>
            <a:fld id="{10A01DC5-1685-4615-8240-15192985C6A2}" type="slidenum">
              <a:rPr lang="en-AU" smtClean="0"/>
              <a:t>‹#›</a:t>
            </a:fld>
            <a:endParaRPr lang="en-AU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BCA03EB-CF3D-4096-8D64-2420CB9A078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12002" y="360000"/>
            <a:ext cx="7560000" cy="5726895"/>
          </a:xfrm>
        </p:spPr>
        <p:txBody>
          <a:bodyPr numCol="1" spcCol="180000"/>
          <a:lstStyle>
            <a:lvl1pPr>
              <a:defRPr sz="3600"/>
            </a:lvl1pPr>
            <a:lvl2pPr>
              <a:defRPr sz="1800">
                <a:latin typeface="+mn-lt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0B8F80F-22E3-47D7-8D99-80BFFDFB35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3096000" y="360000"/>
            <a:ext cx="0" cy="597600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568052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text above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165CECD-C00D-4560-9C97-AE28A85358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1602000"/>
            <a:ext cx="12192000" cy="5256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00" y="6444000"/>
            <a:ext cx="6720000" cy="252000"/>
          </a:xfrm>
        </p:spPr>
        <p:txBody>
          <a:bodyPr/>
          <a:lstStyle/>
          <a:p>
            <a:r>
              <a:rPr lang="en-US"/>
              <a:t>HealthShare NSW</a:t>
            </a:r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317458" y="6444000"/>
            <a:ext cx="490542" cy="180000"/>
          </a:xfrm>
        </p:spPr>
        <p:txBody>
          <a:bodyPr/>
          <a:lstStyle/>
          <a:p>
            <a:fld id="{10A01DC5-1685-4615-8240-15192985C6A2}" type="slidenum">
              <a:rPr lang="en-AU" smtClean="0"/>
              <a:t>‹#›</a:t>
            </a:fld>
            <a:endParaRPr lang="en-AU"/>
          </a:p>
        </p:txBody>
      </p:sp>
      <p:sp>
        <p:nvSpPr>
          <p:cNvPr id="5" name="Picture Placeholder 4" descr="Image box only">
            <a:extLst>
              <a:ext uri="{FF2B5EF4-FFF2-40B4-BE49-F238E27FC236}">
                <a16:creationId xmlns:a16="http://schemas.microsoft.com/office/drawing/2014/main" id="{8AB6FE45-2247-43AE-AFB0-3C1EC574D8F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602000"/>
            <a:ext cx="12192000" cy="4679999"/>
          </a:xfr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95F0797-D34B-4CCC-BECE-92F27192B5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9720000" cy="100965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0426200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 column text above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165CECD-C00D-4560-9C97-AE28A85358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1602000"/>
            <a:ext cx="12192000" cy="525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00" y="6444000"/>
            <a:ext cx="6720000" cy="252000"/>
          </a:xfrm>
        </p:spPr>
        <p:txBody>
          <a:bodyPr/>
          <a:lstStyle/>
          <a:p>
            <a:r>
              <a:rPr lang="en-US"/>
              <a:t>HealthShare NSW</a:t>
            </a:r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317458" y="6444000"/>
            <a:ext cx="490542" cy="180000"/>
          </a:xfrm>
        </p:spPr>
        <p:txBody>
          <a:bodyPr/>
          <a:lstStyle/>
          <a:p>
            <a:fld id="{10A01DC5-1685-4615-8240-15192985C6A2}" type="slidenum">
              <a:rPr lang="en-AU" smtClean="0"/>
              <a:t>‹#›</a:t>
            </a:fld>
            <a:endParaRPr lang="en-AU"/>
          </a:p>
        </p:txBody>
      </p:sp>
      <p:sp>
        <p:nvSpPr>
          <p:cNvPr id="5" name="Picture Placeholder 4" descr="Image box only">
            <a:extLst>
              <a:ext uri="{FF2B5EF4-FFF2-40B4-BE49-F238E27FC236}">
                <a16:creationId xmlns:a16="http://schemas.microsoft.com/office/drawing/2014/main" id="{8AB6FE45-2247-43AE-AFB0-3C1EC574D8F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602000"/>
            <a:ext cx="12192000" cy="4688175"/>
          </a:xfr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FB6878-8AAD-4877-950C-21C0C1C3C8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9720000" cy="100965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5987137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ox with 4 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3E5D367-3ECD-4D95-8593-6E37E7633C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1584000"/>
            <a:ext cx="12192000" cy="5274000"/>
          </a:xfrm>
          <a:prstGeom prst="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00" y="6444000"/>
            <a:ext cx="6720000" cy="252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HealthShare NSW</a:t>
            </a:r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317458" y="6444000"/>
            <a:ext cx="490542" cy="180000"/>
          </a:xfrm>
        </p:spPr>
        <p:txBody>
          <a:bodyPr/>
          <a:lstStyle/>
          <a:p>
            <a:fld id="{10A01DC5-1685-4615-8240-15192985C6A2}" type="slidenum">
              <a:rPr lang="en-AU" smtClean="0"/>
              <a:t>‹#›</a:t>
            </a:fld>
            <a:endParaRPr lang="en-AU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2A67116-4454-462F-A3FD-DC94D36B83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360000" y="6300000"/>
            <a:ext cx="11473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30AEF18-0048-410F-AB0A-6EBF9EE73C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0363" y="1728000"/>
            <a:ext cx="2736000" cy="441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9CE6DB5-6EC9-4FCA-8E33-1569637E9BA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22345" y="1728788"/>
            <a:ext cx="1944000" cy="201600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6A0EE890-674F-4513-9B6E-9E8A4D4EE23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420000" y="4120295"/>
            <a:ext cx="1944000" cy="2016000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E5F3C85-5357-43EC-A1C1-36604BBB1A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3259354" y="1728000"/>
            <a:ext cx="0" cy="440829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8057F61-0899-4B7C-BD2B-3738152A2B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3420000" y="3929035"/>
            <a:ext cx="1944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C90CB6B-A391-4BF9-8C5A-B72CA862E5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5529336" y="1728000"/>
            <a:ext cx="0" cy="440829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0242911-8827-4F09-B4C0-F5B40262A3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8375318" y="1728000"/>
            <a:ext cx="0" cy="440829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Content Placeholder 26">
            <a:extLst>
              <a:ext uri="{FF2B5EF4-FFF2-40B4-BE49-F238E27FC236}">
                <a16:creationId xmlns:a16="http://schemas.microsoft.com/office/drawing/2014/main" id="{9F3CABFF-021D-4DB0-B816-0E2C407AA396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692327" y="2103123"/>
            <a:ext cx="2520000" cy="4053202"/>
          </a:xfrm>
        </p:spPr>
        <p:txBody>
          <a:bodyPr/>
          <a:lstStyle>
            <a:lvl1pPr>
              <a:defRPr sz="1200">
                <a:latin typeface="Public Sans SemiBold" pitchFamily="2" charset="0"/>
              </a:defRPr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28" name="Content Placeholder 26">
            <a:extLst>
              <a:ext uri="{FF2B5EF4-FFF2-40B4-BE49-F238E27FC236}">
                <a16:creationId xmlns:a16="http://schemas.microsoft.com/office/drawing/2014/main" id="{F3D2FA77-52F3-471B-A291-EED89A0DE68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8538308" y="2103123"/>
            <a:ext cx="3269692" cy="4053202"/>
          </a:xfrm>
        </p:spPr>
        <p:txBody>
          <a:bodyPr/>
          <a:lstStyle>
            <a:lvl1pPr>
              <a:defRPr sz="1200">
                <a:latin typeface="Public Sans SemiBold" pitchFamily="2" charset="0"/>
              </a:defRPr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EA4CE82D-B1F3-42D5-BFC4-5FF9241B02D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944345" y="2286788"/>
            <a:ext cx="900000" cy="900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31" name="Picture Placeholder 29">
            <a:extLst>
              <a:ext uri="{FF2B5EF4-FFF2-40B4-BE49-F238E27FC236}">
                <a16:creationId xmlns:a16="http://schemas.microsoft.com/office/drawing/2014/main" id="{FD821410-29F3-4DF7-B1BB-8609C9096EE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942000" y="4678295"/>
            <a:ext cx="900000" cy="900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32" name="Text Placeholder 13">
            <a:extLst>
              <a:ext uri="{FF2B5EF4-FFF2-40B4-BE49-F238E27FC236}">
                <a16:creationId xmlns:a16="http://schemas.microsoft.com/office/drawing/2014/main" id="{77997327-1253-41DB-B0DD-0A414715E93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687236" y="1728788"/>
            <a:ext cx="2520000" cy="374332"/>
          </a:xfrm>
        </p:spPr>
        <p:txBody>
          <a:bodyPr/>
          <a:lstStyle>
            <a:lvl1pPr>
              <a:defRPr sz="1200">
                <a:latin typeface="Public Sans SemiBold" pitchFamily="2" charset="0"/>
              </a:defRPr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Heading here</a:t>
            </a:r>
            <a:endParaRPr lang="en-AU"/>
          </a:p>
        </p:txBody>
      </p:sp>
      <p:sp>
        <p:nvSpPr>
          <p:cNvPr id="33" name="Text Placeholder 13">
            <a:extLst>
              <a:ext uri="{FF2B5EF4-FFF2-40B4-BE49-F238E27FC236}">
                <a16:creationId xmlns:a16="http://schemas.microsoft.com/office/drawing/2014/main" id="{6A7A3DE4-B76A-4DA3-9340-FFAA6B8830A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528459" y="1728788"/>
            <a:ext cx="3303177" cy="374332"/>
          </a:xfrm>
        </p:spPr>
        <p:txBody>
          <a:bodyPr/>
          <a:lstStyle>
            <a:lvl1pPr>
              <a:defRPr sz="1200">
                <a:latin typeface="Public Sans SemiBold" pitchFamily="2" charset="0"/>
              </a:defRPr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/>
              <a:t>Heading here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9133613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 box with 4 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3E5D367-3ECD-4D95-8593-6E37E7633C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1584000"/>
            <a:ext cx="12192000" cy="5274000"/>
          </a:xfrm>
          <a:prstGeom prst="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00" y="6444000"/>
            <a:ext cx="6720000" cy="252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HealthShare NSW</a:t>
            </a:r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317458" y="6444000"/>
            <a:ext cx="490542" cy="180000"/>
          </a:xfrm>
        </p:spPr>
        <p:txBody>
          <a:bodyPr/>
          <a:lstStyle/>
          <a:p>
            <a:fld id="{10A01DC5-1685-4615-8240-15192985C6A2}" type="slidenum">
              <a:rPr lang="en-AU" smtClean="0"/>
              <a:t>‹#›</a:t>
            </a:fld>
            <a:endParaRPr lang="en-AU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2A67116-4454-462F-A3FD-DC94D36B83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360000" y="6300000"/>
            <a:ext cx="11473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001959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box with 4 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3E5D367-3ECD-4D95-8593-6E37E7633C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1584000"/>
            <a:ext cx="12192000" cy="527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00" y="6444000"/>
            <a:ext cx="6720000" cy="252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HealthShare NSW</a:t>
            </a:r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317458" y="6444000"/>
            <a:ext cx="490542" cy="180000"/>
          </a:xfrm>
        </p:spPr>
        <p:txBody>
          <a:bodyPr/>
          <a:lstStyle/>
          <a:p>
            <a:fld id="{10A01DC5-1685-4615-8240-15192985C6A2}" type="slidenum">
              <a:rPr lang="en-AU" smtClean="0"/>
              <a:t>‹#›</a:t>
            </a:fld>
            <a:endParaRPr lang="en-AU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2A67116-4454-462F-A3FD-DC94D36B83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360000" y="6300000"/>
            <a:ext cx="11473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23863154-02B8-49F0-8B05-E5EBA1EEC5D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857000" y="1611825"/>
            <a:ext cx="8478000" cy="4688175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C0C3899-A72F-4514-A9A1-1930FD630E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9720000" cy="100965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406695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 box with 4 quadra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3E5D367-3ECD-4D95-8593-6E37E7633C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1584000"/>
            <a:ext cx="12192000" cy="527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00" y="6444000"/>
            <a:ext cx="6720000" cy="252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HealthShare NSW</a:t>
            </a:r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317458" y="6444000"/>
            <a:ext cx="490542" cy="180000"/>
          </a:xfrm>
        </p:spPr>
        <p:txBody>
          <a:bodyPr/>
          <a:lstStyle/>
          <a:p>
            <a:fld id="{10A01DC5-1685-4615-8240-15192985C6A2}" type="slidenum">
              <a:rPr lang="en-AU" smtClean="0"/>
              <a:t>‹#›</a:t>
            </a:fld>
            <a:endParaRPr lang="en-AU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2A67116-4454-462F-A3FD-DC94D36B83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360000" y="6300000"/>
            <a:ext cx="11473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1">
            <a:extLst>
              <a:ext uri="{FF2B5EF4-FFF2-40B4-BE49-F238E27FC236}">
                <a16:creationId xmlns:a16="http://schemas.microsoft.com/office/drawing/2014/main" id="{6E6AAFB2-1C00-40A0-9458-C00C0AB92C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9720000" cy="100965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6120477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with two multi-conten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000" y="360000"/>
            <a:ext cx="9531360" cy="1009652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27999" y="1728000"/>
            <a:ext cx="4679995" cy="222169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28000" y="4093697"/>
            <a:ext cx="4679994" cy="194837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00" y="6444000"/>
            <a:ext cx="6720000" cy="252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HealthShare NSW</a:t>
            </a:r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317458" y="6444000"/>
            <a:ext cx="490542" cy="180000"/>
          </a:xfrm>
        </p:spPr>
        <p:txBody>
          <a:bodyPr/>
          <a:lstStyle/>
          <a:p>
            <a:fld id="{10A01DC5-1685-4615-8240-15192985C6A2}" type="slidenum">
              <a:rPr lang="en-AU" smtClean="0"/>
              <a:t>‹#›</a:t>
            </a:fld>
            <a:endParaRPr lang="en-AU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2A67116-4454-462F-A3FD-DC94D36B83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360000" y="360000"/>
            <a:ext cx="0" cy="595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A1EC6F40-A8A0-4128-90D0-E467B30278D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39750" y="1728788"/>
            <a:ext cx="6229350" cy="4589212"/>
          </a:xfr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6" name="Text Placeholder 12">
            <a:extLst>
              <a:ext uri="{FF2B5EF4-FFF2-40B4-BE49-F238E27FC236}">
                <a16:creationId xmlns:a16="http://schemas.microsoft.com/office/drawing/2014/main" id="{0EAFF04E-EED2-4901-9136-39CEC8DFA26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127999" y="6173999"/>
            <a:ext cx="4703999" cy="180000"/>
          </a:xfrm>
        </p:spPr>
        <p:txBody>
          <a:bodyPr>
            <a:normAutofit/>
          </a:bodyPr>
          <a:lstStyle>
            <a:lvl1pPr>
              <a:defRPr sz="1000">
                <a:latin typeface="+mn-lt"/>
              </a:defRPr>
            </a:lvl1pPr>
          </a:lstStyle>
          <a:p>
            <a:pPr lvl="0"/>
            <a:r>
              <a:rPr lang="en-US"/>
              <a:t>Figure</a:t>
            </a:r>
            <a:endParaRPr lang="en-AU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2CE467A-6B5B-43F6-973F-5169158567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948000" y="1728000"/>
            <a:ext cx="0" cy="4590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011771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harts with supporting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000" y="360000"/>
            <a:ext cx="9720000" cy="1009652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00" y="6444000"/>
            <a:ext cx="6720000" cy="2520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HealthShare NSW</a:t>
            </a:r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317458" y="6444000"/>
            <a:ext cx="490542" cy="180000"/>
          </a:xfrm>
        </p:spPr>
        <p:txBody>
          <a:bodyPr/>
          <a:lstStyle/>
          <a:p>
            <a:fld id="{10A01DC5-1685-4615-8240-15192985C6A2}" type="slidenum">
              <a:rPr lang="en-AU" smtClean="0"/>
              <a:t>‹#›</a:t>
            </a:fld>
            <a:endParaRPr lang="en-AU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2A67116-4454-462F-A3FD-DC94D36B83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360000" y="360000"/>
            <a:ext cx="0" cy="5958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2CE467A-6B5B-43F6-973F-5169158567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8928000" y="3330000"/>
            <a:ext cx="0" cy="2988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hart Placeholder 11">
            <a:extLst>
              <a:ext uri="{FF2B5EF4-FFF2-40B4-BE49-F238E27FC236}">
                <a16:creationId xmlns:a16="http://schemas.microsoft.com/office/drawing/2014/main" id="{D7E1CAC4-88FF-4E85-8A37-9D1F4A8514EE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539750" y="1554163"/>
            <a:ext cx="7560000" cy="3938587"/>
          </a:xfrm>
        </p:spPr>
        <p:txBody>
          <a:bodyPr/>
          <a:lstStyle/>
          <a:p>
            <a:r>
              <a:rPr lang="en-US"/>
              <a:t>Click icon to add chart</a:t>
            </a:r>
            <a:endParaRPr lang="en-AU"/>
          </a:p>
        </p:txBody>
      </p:sp>
      <p:sp>
        <p:nvSpPr>
          <p:cNvPr id="18" name="Chart Placeholder 17">
            <a:extLst>
              <a:ext uri="{FF2B5EF4-FFF2-40B4-BE49-F238E27FC236}">
                <a16:creationId xmlns:a16="http://schemas.microsoft.com/office/drawing/2014/main" id="{0F4F51DE-C82F-4C69-9901-7D4EF2CBE8D4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9115425" y="3330000"/>
            <a:ext cx="2716213" cy="2162750"/>
          </a:xfrm>
        </p:spPr>
        <p:txBody>
          <a:bodyPr/>
          <a:lstStyle/>
          <a:p>
            <a:r>
              <a:rPr lang="en-US"/>
              <a:t>Click icon to add chart</a:t>
            </a:r>
            <a:endParaRPr lang="en-AU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CD3768AF-49AB-464E-9DF6-68376B8AC32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39750" y="5627688"/>
            <a:ext cx="7560000" cy="690562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200">
                <a:latin typeface="Public Sans SemiBold" pitchFamily="2" charset="0"/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latin typeface="+mn-lt"/>
              </a:defRPr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1" name="Text Placeholder 19">
            <a:extLst>
              <a:ext uri="{FF2B5EF4-FFF2-40B4-BE49-F238E27FC236}">
                <a16:creationId xmlns:a16="http://schemas.microsoft.com/office/drawing/2014/main" id="{2A94C0C8-30F5-4B00-BC99-C6DFC381A6C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123533" y="5627688"/>
            <a:ext cx="2716213" cy="690562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200">
                <a:latin typeface="Public Sans SemiBold" pitchFamily="2" charset="0"/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200">
                <a:latin typeface="+mn-lt"/>
              </a:defRPr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03802290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9999" y="1800000"/>
            <a:ext cx="5400000" cy="540000"/>
          </a:xfrm>
        </p:spPr>
        <p:txBody>
          <a:bodyPr anchor="t"/>
          <a:lstStyle>
            <a:lvl1pPr marL="0" indent="0">
              <a:buNone/>
              <a:defRPr sz="16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9999" y="2340000"/>
            <a:ext cx="5400000" cy="39600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8000" y="1800000"/>
            <a:ext cx="5400000" cy="540000"/>
          </a:xfrm>
        </p:spPr>
        <p:txBody>
          <a:bodyPr anchor="t"/>
          <a:lstStyle>
            <a:lvl1pPr marL="0" indent="0">
              <a:buNone/>
              <a:defRPr sz="16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08000" y="2340000"/>
            <a:ext cx="5400000" cy="3960000"/>
          </a:xfrm>
        </p:spPr>
        <p:txBody>
          <a:bodyPr/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0000" y="6444000"/>
            <a:ext cx="6720000" cy="252000"/>
          </a:xfrm>
        </p:spPr>
        <p:txBody>
          <a:bodyPr/>
          <a:lstStyle/>
          <a:p>
            <a:r>
              <a:rPr lang="en-US"/>
              <a:t>HealthShare NSW</a:t>
            </a:r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1317458" y="6444000"/>
            <a:ext cx="490542" cy="180000"/>
          </a:xfrm>
        </p:spPr>
        <p:txBody>
          <a:bodyPr/>
          <a:lstStyle/>
          <a:p>
            <a:fld id="{10A01DC5-1685-4615-8240-15192985C6A2}" type="slidenum">
              <a:rPr lang="en-AU" smtClean="0"/>
              <a:t>‹#›</a:t>
            </a:fld>
            <a:endParaRPr lang="en-AU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C1A3F1C1-3AA5-49E1-9481-3B7111F850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9720000" cy="1009652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70612CD-1BF1-42B5-8546-A674A0B86640}"/>
              </a:ext>
            </a:extLst>
          </p:cNvPr>
          <p:cNvCxnSpPr/>
          <p:nvPr userDrawn="1"/>
        </p:nvCxnSpPr>
        <p:spPr>
          <a:xfrm>
            <a:off x="360000" y="1548000"/>
            <a:ext cx="11473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C1276FF-A829-4228-B12D-1EEE42C2AB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360000" y="6300000"/>
            <a:ext cx="11473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3912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 descr="Image box only">
            <a:extLst>
              <a:ext uri="{FF2B5EF4-FFF2-40B4-BE49-F238E27FC236}">
                <a16:creationId xmlns:a16="http://schemas.microsoft.com/office/drawing/2014/main" id="{47081598-8EF9-4067-828C-DA3306F393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3060000" cy="6858000"/>
          </a:xfr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7A2D9F-61E4-43DD-AEE4-7DB03212C8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060000" y="0"/>
            <a:ext cx="7776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bg1"/>
              </a:solidFill>
              <a:latin typeface="Public Sans SemiBold" pitchFamily="2" charset="0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A33BD13-5953-47AF-A601-951A768FED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599999" y="4403188"/>
            <a:ext cx="5135997" cy="1176813"/>
          </a:xfrm>
        </p:spPr>
        <p:txBody>
          <a:bodyPr anchor="b">
            <a:noAutofit/>
          </a:bodyPr>
          <a:lstStyle>
            <a:lvl1pPr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B9280053-307C-4D8A-BF45-7B6743FA55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00000" y="5940000"/>
            <a:ext cx="3600000" cy="558001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600" b="0">
                <a:solidFill>
                  <a:schemeClr val="bg1"/>
                </a:solidFill>
                <a:latin typeface="Public Sans SemiBold" pitchFamily="2" charset="0"/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600">
                <a:solidFill>
                  <a:schemeClr val="bg1"/>
                </a:solidFill>
                <a:latin typeface="+mn-lt"/>
              </a:defRPr>
            </a:lvl2pPr>
            <a:lvl3pPr marL="0" indent="0">
              <a:buNone/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Presenter name</a:t>
            </a:r>
          </a:p>
          <a:p>
            <a:pPr lvl="1"/>
            <a:r>
              <a:rPr lang="en-US"/>
              <a:t>Presenter title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B400A8E-928A-43DB-8723-796D9A5552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3456000" y="388136"/>
            <a:ext cx="0" cy="601200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1">
            <a:extLst>
              <a:ext uri="{FF2B5EF4-FFF2-40B4-BE49-F238E27FC236}">
                <a16:creationId xmlns:a16="http://schemas.microsoft.com/office/drawing/2014/main" id="{847879D5-89BC-4FF8-976E-CF6682A43D1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599998" y="2100949"/>
            <a:ext cx="6964836" cy="1176813"/>
          </a:xfrm>
          <a:ln>
            <a:noFill/>
          </a:ln>
        </p:spPr>
        <p:txBody>
          <a:bodyPr anchor="t">
            <a:normAutofit/>
          </a:bodyPr>
          <a:lstStyle>
            <a:lvl1pPr algn="l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3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8F839AE7-FFE3-4175-AC5C-956F62B2A2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599998" y="359999"/>
            <a:ext cx="4500000" cy="512197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400">
                <a:solidFill>
                  <a:schemeClr val="bg1"/>
                </a:solidFill>
                <a:latin typeface="Public Sans SemiBold" pitchFamily="2" charset="0"/>
              </a:defRPr>
            </a:lvl1pPr>
          </a:lstStyle>
          <a:p>
            <a:r>
              <a:rPr lang="en-US"/>
              <a:t>HealthShare NSW</a:t>
            </a:r>
            <a:endParaRPr lang="en-AU"/>
          </a:p>
        </p:txBody>
      </p:sp>
      <p:sp>
        <p:nvSpPr>
          <p:cNvPr id="12" name="Text Placeholder 14">
            <a:extLst>
              <a:ext uri="{FF2B5EF4-FFF2-40B4-BE49-F238E27FC236}">
                <a16:creationId xmlns:a16="http://schemas.microsoft.com/office/drawing/2014/main" id="{1F7CAE70-1461-4A53-8C76-6C9D82D8312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44575" y="5684343"/>
            <a:ext cx="2700000" cy="744977"/>
          </a:xfrm>
        </p:spPr>
        <p:txBody>
          <a:bodyPr anchor="b">
            <a:noAutofit/>
          </a:bodyPr>
          <a:lstStyle>
            <a:lvl1pPr algn="r"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 marL="0" indent="0">
              <a:buNone/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00 Month 20YY</a:t>
            </a:r>
          </a:p>
        </p:txBody>
      </p:sp>
    </p:spTree>
    <p:extLst>
      <p:ext uri="{BB962C8B-B14F-4D97-AF65-F5344CB8AC3E}">
        <p14:creationId xmlns:p14="http://schemas.microsoft.com/office/powerpoint/2010/main" val="244456265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0000" y="6444000"/>
            <a:ext cx="6720000" cy="252000"/>
          </a:xfrm>
        </p:spPr>
        <p:txBody>
          <a:bodyPr/>
          <a:lstStyle/>
          <a:p>
            <a:r>
              <a:rPr lang="en-US"/>
              <a:t>HealthShare NSW</a:t>
            </a: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317458" y="6444000"/>
            <a:ext cx="490542" cy="180000"/>
          </a:xfrm>
        </p:spPr>
        <p:txBody>
          <a:bodyPr/>
          <a:lstStyle/>
          <a:p>
            <a:fld id="{10A01DC5-1685-4615-8240-15192985C6A2}" type="slidenum">
              <a:rPr lang="en-AU" smtClean="0"/>
              <a:t>‹#›</a:t>
            </a:fld>
            <a:endParaRPr lang="en-AU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835DA5E-7A6C-4A8D-A572-7F4BEFB545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360000" y="6300000"/>
            <a:ext cx="11473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81783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60000" y="6444000"/>
            <a:ext cx="6720000" cy="252000"/>
          </a:xfrm>
        </p:spPr>
        <p:txBody>
          <a:bodyPr/>
          <a:lstStyle/>
          <a:p>
            <a:r>
              <a:rPr lang="en-US"/>
              <a:t>HealthShare NSW</a:t>
            </a:r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317458" y="6444000"/>
            <a:ext cx="490542" cy="180000"/>
          </a:xfrm>
        </p:spPr>
        <p:txBody>
          <a:bodyPr/>
          <a:lstStyle/>
          <a:p>
            <a:fld id="{10A01DC5-1685-4615-8240-15192985C6A2}" type="slidenum">
              <a:rPr lang="en-AU" smtClean="0"/>
              <a:t>‹#›</a:t>
            </a:fld>
            <a:endParaRPr lang="en-AU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51192DE-8A4F-4CA9-BE66-0CA80AACE9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9720000" cy="100965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C167A2B-3E8A-4C92-B315-AC954FC858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360000" y="6300000"/>
            <a:ext cx="11473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569069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9E452E73-E42E-491F-A6EA-510C4D8417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000" y="360000"/>
            <a:ext cx="9720000" cy="1009652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075B3A4D-018A-44D1-A4D1-4CFB89A19142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442912" y="1951037"/>
            <a:ext cx="5493711" cy="3574273"/>
          </a:xfrm>
          <a:prstGeom prst="rect">
            <a:avLst/>
          </a:prstGeom>
          <a:noFill/>
        </p:spPr>
        <p:txBody>
          <a:bodyPr rtlCol="0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88470334-97DC-4FC6-971A-783E0892CAFB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6198936" y="1951037"/>
            <a:ext cx="5493711" cy="3574273"/>
          </a:xfrm>
          <a:prstGeom prst="rect">
            <a:avLst/>
          </a:prstGeom>
          <a:noFill/>
        </p:spPr>
        <p:txBody>
          <a:bodyPr rtlCol="0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2881024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1EECC6-380C-408E-83E7-F316E244F1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54189"/>
            <a:ext cx="10515600" cy="1136499"/>
          </a:xfrm>
          <a:prstGeom prst="rect">
            <a:avLst/>
          </a:prstGeom>
        </p:spPr>
        <p:txBody>
          <a:bodyPr/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7">
            <a:extLst>
              <a:ext uri="{FF2B5EF4-FFF2-40B4-BE49-F238E27FC236}">
                <a16:creationId xmlns:a16="http://schemas.microsoft.com/office/drawing/2014/main" id="{EE3DC0AA-55F5-479E-834A-9B0F062093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0000" y="6444000"/>
            <a:ext cx="6720000" cy="252000"/>
          </a:xfrm>
        </p:spPr>
        <p:txBody>
          <a:bodyPr/>
          <a:lstStyle/>
          <a:p>
            <a:r>
              <a:rPr lang="en-US"/>
              <a:t>HealthShare NSW</a:t>
            </a:r>
            <a:endParaRPr lang="en-AU"/>
          </a:p>
        </p:txBody>
      </p:sp>
      <p:sp>
        <p:nvSpPr>
          <p:cNvPr id="5" name="Slide Number Placeholder 8">
            <a:extLst>
              <a:ext uri="{FF2B5EF4-FFF2-40B4-BE49-F238E27FC236}">
                <a16:creationId xmlns:a16="http://schemas.microsoft.com/office/drawing/2014/main" id="{BFF8F08E-6CB1-4D06-BC46-E5050658C8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17458" y="6516000"/>
            <a:ext cx="490542" cy="180000"/>
          </a:xfrm>
        </p:spPr>
        <p:txBody>
          <a:bodyPr/>
          <a:lstStyle/>
          <a:p>
            <a:fld id="{10A01DC5-1685-4615-8240-15192985C6A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5711059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i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NSW Government logo">
            <a:extLst>
              <a:ext uri="{FF2B5EF4-FFF2-40B4-BE49-F238E27FC236}">
                <a16:creationId xmlns:a16="http://schemas.microsoft.com/office/drawing/2014/main" id="{5E11B237-0613-48B1-B108-697D991778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7038" y="360000"/>
            <a:ext cx="630000" cy="685525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01B9F0D-826B-4C31-8DD7-6906B90260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34962" y="1628775"/>
            <a:ext cx="11522076" cy="45005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6B2F4AE-671F-4730-A046-E0A68E33312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NSW Health</a:t>
            </a: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C298EC-2F51-4041-BC85-E73F12227FB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0A01DC5-1685-4615-8240-15192985C6A2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DAE9ACE-8F83-403B-9CF8-810EACEC3EC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34964" y="374374"/>
            <a:ext cx="10547998" cy="1009652"/>
          </a:xfrm>
        </p:spPr>
        <p:txBody>
          <a:bodyPr>
            <a:normAutofit/>
          </a:bodyPr>
          <a:lstStyle>
            <a:lvl1pPr>
              <a:spcAft>
                <a:spcPts val="600"/>
              </a:spcAft>
              <a:defRPr sz="36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20718631"/>
      </p:ext>
    </p:extLst>
  </p:cSld>
  <p:clrMapOvr>
    <a:masterClrMapping/>
  </p:clrMapOvr>
  <p:hf hdr="0" dt="0"/>
  <p:extLst>
    <p:ext uri="{DCECCB84-F9BA-43D5-87BE-67443E8EF086}">
      <p15:sldGuideLst xmlns:p15="http://schemas.microsoft.com/office/powerpoint/2012/main">
        <p15:guide id="1" pos="7469">
          <p15:clr>
            <a:srgbClr val="FBAE40"/>
          </p15:clr>
        </p15:guide>
        <p15:guide id="2" pos="211">
          <p15:clr>
            <a:srgbClr val="FBAE40"/>
          </p15:clr>
        </p15:guide>
        <p15:guide id="3" orient="horz" pos="4088">
          <p15:clr>
            <a:srgbClr val="FBAE40"/>
          </p15:clr>
        </p15:guide>
        <p15:guide id="4" orient="horz" pos="232">
          <p15:clr>
            <a:srgbClr val="FBAE40"/>
          </p15:clr>
        </p15:guide>
        <p15:guide id="5" orient="horz" pos="1026">
          <p15:clr>
            <a:srgbClr val="FBAE40"/>
          </p15:clr>
        </p15:guide>
        <p15:guide id="6" orient="horz" pos="3974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userDrawn="1">
  <p:cSld name="Заголовок и объект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222814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Cover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63F05F3-35B6-39E6-AE66-A7D3913800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090316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bg1"/>
              </a:solidFill>
              <a:latin typeface="Public Sans SemiBold" pitchFamily="2" charset="0"/>
            </a:endParaRPr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A1F8230E-E67F-8BD0-95BF-22A9788515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118673" y="0"/>
            <a:ext cx="1390108" cy="1374999"/>
          </a:xfrm>
          <a:prstGeom prst="rect">
            <a:avLst/>
          </a:prstGeom>
          <a:pattFill prst="pct10">
            <a:fgClr>
              <a:schemeClr val="accent3"/>
            </a:fgClr>
            <a:bgClr>
              <a:schemeClr val="bg1"/>
            </a:bgClr>
          </a:pattFill>
          <a:ln>
            <a:noFill/>
          </a:ln>
        </p:spPr>
        <p:txBody>
          <a:bodyPr/>
          <a:lstStyle/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E962C26-17F6-F4BA-FAEE-C742A6510C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373505" y="4107618"/>
            <a:ext cx="2751741" cy="2750382"/>
          </a:xfrm>
          <a:prstGeom prst="rect">
            <a:avLst/>
          </a:prstGeom>
          <a:pattFill prst="pct10">
            <a:fgClr>
              <a:schemeClr val="accent3"/>
            </a:fgClr>
            <a:bgClr>
              <a:schemeClr val="bg1"/>
            </a:bgClr>
          </a:pattFill>
          <a:ln>
            <a:noFill/>
          </a:ln>
        </p:spPr>
        <p:txBody>
          <a:bodyPr/>
          <a:lstStyle/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13" name="Text Placeholder 14">
            <a:extLst>
              <a:ext uri="{FF2B5EF4-FFF2-40B4-BE49-F238E27FC236}">
                <a16:creationId xmlns:a16="http://schemas.microsoft.com/office/drawing/2014/main" id="{7FD907E0-0CE9-C94D-1308-910F83393B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767164" y="5684343"/>
            <a:ext cx="2700000" cy="744977"/>
          </a:xfrm>
          <a:prstGeom prst="rect">
            <a:avLst/>
          </a:prstGeom>
        </p:spPr>
        <p:txBody>
          <a:bodyPr anchor="b">
            <a:noAutofit/>
          </a:bodyPr>
          <a:lstStyle>
            <a:lvl1pPr algn="l"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 marL="0" indent="0">
              <a:buNone/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00 Month 20YY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632FFA9A-36C0-D4C2-90F2-B0F6E6D36DB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767164" y="2100949"/>
            <a:ext cx="6424835" cy="1176813"/>
          </a:xfrm>
          <a:ln>
            <a:noFill/>
          </a:ln>
        </p:spPr>
        <p:txBody>
          <a:bodyPr anchor="t">
            <a:normAutofit/>
          </a:bodyPr>
          <a:lstStyle>
            <a:lvl1pPr algn="l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6</a:t>
            </a:r>
          </a:p>
        </p:txBody>
      </p:sp>
      <p:sp>
        <p:nvSpPr>
          <p:cNvPr id="16" name="Footer Placeholder 6">
            <a:extLst>
              <a:ext uri="{FF2B5EF4-FFF2-40B4-BE49-F238E27FC236}">
                <a16:creationId xmlns:a16="http://schemas.microsoft.com/office/drawing/2014/main" id="{9FD69388-C370-764F-185A-E23EA4D793F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>
          <a:xfrm>
            <a:off x="5767164" y="364097"/>
            <a:ext cx="3462399" cy="29053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HealthShare NSW</a:t>
            </a:r>
            <a:endParaRPr lang="en-AU"/>
          </a:p>
        </p:txBody>
      </p: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4C9EAD42-E4F3-C9DA-3EA4-D0E40EE7DF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2740931" cy="2732313"/>
          </a:xfrm>
          <a:prstGeom prst="rect">
            <a:avLst/>
          </a:prstGeom>
          <a:pattFill prst="pct10">
            <a:fgClr>
              <a:schemeClr val="accent3"/>
            </a:fgClr>
            <a:bgClr>
              <a:schemeClr val="bg1"/>
            </a:bgClr>
          </a:pattFill>
          <a:ln>
            <a:noFill/>
          </a:ln>
        </p:spPr>
        <p:txBody>
          <a:bodyPr/>
          <a:lstStyle/>
          <a:p>
            <a:r>
              <a:rPr lang="en-US"/>
              <a:t>Click icon to add picture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363973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 descr="Image box only">
            <a:extLst>
              <a:ext uri="{FF2B5EF4-FFF2-40B4-BE49-F238E27FC236}">
                <a16:creationId xmlns:a16="http://schemas.microsoft.com/office/drawing/2014/main" id="{47081598-8EF9-4067-828C-DA3306F393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3862432" cy="6858000"/>
          </a:xfr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7A2D9F-61E4-43DD-AEE4-7DB03212C8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62431" y="0"/>
            <a:ext cx="696483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bg1"/>
              </a:solidFill>
              <a:latin typeface="Public Sans SemiBold" pitchFamily="2" charset="0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A33BD13-5953-47AF-A601-951A768FED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02431" y="4403188"/>
            <a:ext cx="5135997" cy="1176813"/>
          </a:xfrm>
        </p:spPr>
        <p:txBody>
          <a:bodyPr anchor="b">
            <a:noAutofit/>
          </a:bodyPr>
          <a:lstStyle>
            <a:lvl1pPr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B9280053-307C-4D8A-BF45-7B6743FA55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2432" y="5940000"/>
            <a:ext cx="3600000" cy="558001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600" b="0">
                <a:solidFill>
                  <a:schemeClr val="bg1"/>
                </a:solidFill>
                <a:latin typeface="Public Sans SemiBold" pitchFamily="2" charset="0"/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600">
                <a:solidFill>
                  <a:schemeClr val="bg1"/>
                </a:solidFill>
                <a:latin typeface="+mn-lt"/>
              </a:defRPr>
            </a:lvl2pPr>
            <a:lvl3pPr marL="0" indent="0">
              <a:buNone/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Presenter name</a:t>
            </a:r>
          </a:p>
          <a:p>
            <a:pPr lvl="1"/>
            <a:r>
              <a:rPr lang="en-US"/>
              <a:t>Presenter title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B400A8E-928A-43DB-8723-796D9A5552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4258432" y="388136"/>
            <a:ext cx="0" cy="601200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1">
            <a:extLst>
              <a:ext uri="{FF2B5EF4-FFF2-40B4-BE49-F238E27FC236}">
                <a16:creationId xmlns:a16="http://schemas.microsoft.com/office/drawing/2014/main" id="{A839E91F-43CA-4084-A201-EE51F0D20AA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402431" y="2100949"/>
            <a:ext cx="6964836" cy="1176813"/>
          </a:xfrm>
          <a:ln>
            <a:noFill/>
          </a:ln>
        </p:spPr>
        <p:txBody>
          <a:bodyPr anchor="t">
            <a:normAutofit/>
          </a:bodyPr>
          <a:lstStyle>
            <a:lvl1pPr algn="l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4</a:t>
            </a:r>
          </a:p>
        </p:txBody>
      </p:sp>
      <p:sp>
        <p:nvSpPr>
          <p:cNvPr id="17" name="Footer Placeholder 6">
            <a:extLst>
              <a:ext uri="{FF2B5EF4-FFF2-40B4-BE49-F238E27FC236}">
                <a16:creationId xmlns:a16="http://schemas.microsoft.com/office/drawing/2014/main" id="{C9E9269F-532C-4663-BD85-5CCC693439C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402431" y="364097"/>
            <a:ext cx="3462399" cy="29053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HealthShare NSW</a:t>
            </a:r>
            <a:endParaRPr lang="en-AU"/>
          </a:p>
        </p:txBody>
      </p:sp>
      <p:sp>
        <p:nvSpPr>
          <p:cNvPr id="10" name="Text Placeholder 14">
            <a:extLst>
              <a:ext uri="{FF2B5EF4-FFF2-40B4-BE49-F238E27FC236}">
                <a16:creationId xmlns:a16="http://schemas.microsoft.com/office/drawing/2014/main" id="{A1FAC952-01D5-4943-9633-A213CCE744E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44575" y="5684343"/>
            <a:ext cx="2700000" cy="744977"/>
          </a:xfrm>
        </p:spPr>
        <p:txBody>
          <a:bodyPr anchor="b">
            <a:noAutofit/>
          </a:bodyPr>
          <a:lstStyle>
            <a:lvl1pPr algn="r"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 marL="0" indent="0">
              <a:buNone/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00 Month 20YY</a:t>
            </a:r>
          </a:p>
        </p:txBody>
      </p:sp>
    </p:spTree>
    <p:extLst>
      <p:ext uri="{BB962C8B-B14F-4D97-AF65-F5344CB8AC3E}">
        <p14:creationId xmlns:p14="http://schemas.microsoft.com/office/powerpoint/2010/main" val="794398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 descr="Image box only">
            <a:extLst>
              <a:ext uri="{FF2B5EF4-FFF2-40B4-BE49-F238E27FC236}">
                <a16:creationId xmlns:a16="http://schemas.microsoft.com/office/drawing/2014/main" id="{47081598-8EF9-4067-828C-DA3306F393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3862432" cy="6858000"/>
          </a:xfr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7A2D9F-61E4-43DD-AEE4-7DB03212C8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62431" y="0"/>
            <a:ext cx="6964836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bg1"/>
              </a:solidFill>
              <a:latin typeface="Public Sans SemiBold" pitchFamily="2" charset="0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A33BD13-5953-47AF-A601-951A768FED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02431" y="4403188"/>
            <a:ext cx="5135997" cy="1176813"/>
          </a:xfrm>
        </p:spPr>
        <p:txBody>
          <a:bodyPr anchor="b">
            <a:noAutofit/>
          </a:bodyPr>
          <a:lstStyle>
            <a:lvl1pPr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B9280053-307C-4D8A-BF45-7B6743FA55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2432" y="5940000"/>
            <a:ext cx="3600000" cy="558001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600" b="0">
                <a:solidFill>
                  <a:schemeClr val="bg1"/>
                </a:solidFill>
                <a:latin typeface="Public Sans SemiBold" pitchFamily="2" charset="0"/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600">
                <a:solidFill>
                  <a:schemeClr val="bg1"/>
                </a:solidFill>
                <a:latin typeface="+mn-lt"/>
              </a:defRPr>
            </a:lvl2pPr>
            <a:lvl3pPr marL="0" indent="0">
              <a:buNone/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Presenter name</a:t>
            </a:r>
          </a:p>
          <a:p>
            <a:pPr lvl="1"/>
            <a:r>
              <a:rPr lang="en-US"/>
              <a:t>Presenter title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B400A8E-928A-43DB-8723-796D9A5552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4258432" y="388136"/>
            <a:ext cx="0" cy="601200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1">
            <a:extLst>
              <a:ext uri="{FF2B5EF4-FFF2-40B4-BE49-F238E27FC236}">
                <a16:creationId xmlns:a16="http://schemas.microsoft.com/office/drawing/2014/main" id="{95B3469D-4C36-4834-AF47-39870C7AAB7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402431" y="2100949"/>
            <a:ext cx="6964836" cy="1176813"/>
          </a:xfrm>
          <a:ln>
            <a:noFill/>
          </a:ln>
        </p:spPr>
        <p:txBody>
          <a:bodyPr anchor="t">
            <a:normAutofit/>
          </a:bodyPr>
          <a:lstStyle>
            <a:lvl1pPr algn="l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5</a:t>
            </a:r>
          </a:p>
        </p:txBody>
      </p:sp>
      <p:sp>
        <p:nvSpPr>
          <p:cNvPr id="13" name="Footer Placeholder 6">
            <a:extLst>
              <a:ext uri="{FF2B5EF4-FFF2-40B4-BE49-F238E27FC236}">
                <a16:creationId xmlns:a16="http://schemas.microsoft.com/office/drawing/2014/main" id="{5F0E8675-AD18-4AEB-824E-E3F62D3FEC4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402431" y="364097"/>
            <a:ext cx="3462399" cy="29053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HealthShare NSW</a:t>
            </a:r>
            <a:endParaRPr lang="en-AU"/>
          </a:p>
        </p:txBody>
      </p:sp>
      <p:sp>
        <p:nvSpPr>
          <p:cNvPr id="10" name="Text Placeholder 14">
            <a:extLst>
              <a:ext uri="{FF2B5EF4-FFF2-40B4-BE49-F238E27FC236}">
                <a16:creationId xmlns:a16="http://schemas.microsoft.com/office/drawing/2014/main" id="{F5C347EE-8312-4319-AB18-47656B574AC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44575" y="5684343"/>
            <a:ext cx="2700000" cy="744977"/>
          </a:xfrm>
        </p:spPr>
        <p:txBody>
          <a:bodyPr anchor="b">
            <a:noAutofit/>
          </a:bodyPr>
          <a:lstStyle>
            <a:lvl1pPr algn="r"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 marL="0" indent="0">
              <a:buNone/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00 Month 20YY</a:t>
            </a:r>
          </a:p>
        </p:txBody>
      </p:sp>
    </p:spTree>
    <p:extLst>
      <p:ext uri="{BB962C8B-B14F-4D97-AF65-F5344CB8AC3E}">
        <p14:creationId xmlns:p14="http://schemas.microsoft.com/office/powerpoint/2010/main" val="3099204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v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 descr="Image box only">
            <a:extLst>
              <a:ext uri="{FF2B5EF4-FFF2-40B4-BE49-F238E27FC236}">
                <a16:creationId xmlns:a16="http://schemas.microsoft.com/office/drawing/2014/main" id="{47081598-8EF9-4067-828C-DA3306F393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3862432" cy="6858000"/>
          </a:xfr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7A2D9F-61E4-43DD-AEE4-7DB03212C8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62431" y="0"/>
            <a:ext cx="6964836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bg1"/>
              </a:solidFill>
              <a:latin typeface="Public Sans SemiBold" pitchFamily="2" charset="0"/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A33BD13-5953-47AF-A601-951A768FED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402431" y="4403188"/>
            <a:ext cx="5135997" cy="1176813"/>
          </a:xfrm>
        </p:spPr>
        <p:txBody>
          <a:bodyPr anchor="b">
            <a:noAutofit/>
          </a:bodyPr>
          <a:lstStyle>
            <a:lvl1pPr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B9280053-307C-4D8A-BF45-7B6743FA55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02432" y="5940000"/>
            <a:ext cx="3600000" cy="558001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600" b="0">
                <a:solidFill>
                  <a:schemeClr val="bg1"/>
                </a:solidFill>
                <a:latin typeface="Public Sans SemiBold" pitchFamily="2" charset="0"/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600">
                <a:solidFill>
                  <a:schemeClr val="bg1"/>
                </a:solidFill>
                <a:latin typeface="+mn-lt"/>
              </a:defRPr>
            </a:lvl2pPr>
            <a:lvl3pPr marL="0" indent="0">
              <a:buNone/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Presenter name</a:t>
            </a:r>
          </a:p>
          <a:p>
            <a:pPr lvl="1"/>
            <a:r>
              <a:rPr lang="en-US"/>
              <a:t>Presenter title</a:t>
            </a:r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0B9A9D47-05D2-409D-A941-8374F9F8E2D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44575" y="5684343"/>
            <a:ext cx="2700000" cy="744977"/>
          </a:xfrm>
        </p:spPr>
        <p:txBody>
          <a:bodyPr anchor="b">
            <a:noAutofit/>
          </a:bodyPr>
          <a:lstStyle>
            <a:lvl1pPr algn="r"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 marL="0" indent="0">
              <a:buNone/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00 Month 20YY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B400A8E-928A-43DB-8723-796D9A5552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4258432" y="388136"/>
            <a:ext cx="0" cy="601200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1">
            <a:extLst>
              <a:ext uri="{FF2B5EF4-FFF2-40B4-BE49-F238E27FC236}">
                <a16:creationId xmlns:a16="http://schemas.microsoft.com/office/drawing/2014/main" id="{A9011A64-6240-4BCB-9DE7-6ECED01112A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402431" y="2100949"/>
            <a:ext cx="6964836" cy="1176813"/>
          </a:xfrm>
          <a:ln>
            <a:noFill/>
          </a:ln>
        </p:spPr>
        <p:txBody>
          <a:bodyPr anchor="t">
            <a:normAutofit/>
          </a:bodyPr>
          <a:lstStyle>
            <a:lvl1pPr algn="l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6</a:t>
            </a:r>
          </a:p>
        </p:txBody>
      </p:sp>
      <p:sp>
        <p:nvSpPr>
          <p:cNvPr id="12" name="Footer Placeholder 6">
            <a:extLst>
              <a:ext uri="{FF2B5EF4-FFF2-40B4-BE49-F238E27FC236}">
                <a16:creationId xmlns:a16="http://schemas.microsoft.com/office/drawing/2014/main" id="{18779D5D-1956-4C5E-8183-9E7DFE251FF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402431" y="364097"/>
            <a:ext cx="3462399" cy="29053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HealthShare NSW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14428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F646A5C8-9FAD-4A32-B2BD-9D5DD5101B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919999" y="0"/>
            <a:ext cx="2907268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bg1"/>
              </a:solidFill>
              <a:latin typeface="Public Sans SemiBold" pitchFamily="2" charset="0"/>
            </a:endParaRPr>
          </a:p>
        </p:txBody>
      </p:sp>
      <p:sp>
        <p:nvSpPr>
          <p:cNvPr id="5" name="Picture Placeholder 4" descr="Image box only">
            <a:extLst>
              <a:ext uri="{FF2B5EF4-FFF2-40B4-BE49-F238E27FC236}">
                <a16:creationId xmlns:a16="http://schemas.microsoft.com/office/drawing/2014/main" id="{47081598-8EF9-4067-828C-DA3306F393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040000" y="0"/>
            <a:ext cx="2880000" cy="6858000"/>
          </a:xfr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7A2D9F-61E4-43DD-AEE4-7DB03212C8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5040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bg1"/>
              </a:solidFill>
              <a:latin typeface="Public Sans SemiBold" pitchFamily="2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60001" y="1118380"/>
            <a:ext cx="4500000" cy="2679008"/>
          </a:xfrm>
          <a:ln>
            <a:noFill/>
          </a:ln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7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A33BD13-5953-47AF-A601-951A768FED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0001" y="3960000"/>
            <a:ext cx="4500000" cy="1176813"/>
          </a:xfrm>
        </p:spPr>
        <p:txBody>
          <a:bodyPr anchor="t">
            <a:noAutofit/>
          </a:bodyPr>
          <a:lstStyle>
            <a:lvl1pPr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B9280053-307C-4D8A-BF45-7B6743FA55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0000" y="3924000"/>
            <a:ext cx="2338228" cy="1062997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600" b="0">
                <a:solidFill>
                  <a:schemeClr val="tx1"/>
                </a:solidFill>
                <a:latin typeface="Public Sans SemiBold" pitchFamily="2" charset="0"/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600">
                <a:solidFill>
                  <a:schemeClr val="tx1"/>
                </a:solidFill>
                <a:latin typeface="+mn-lt"/>
              </a:defRPr>
            </a:lvl2pPr>
            <a:lvl3pPr marL="0" indent="0">
              <a:buNone/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Presenter name</a:t>
            </a:r>
          </a:p>
          <a:p>
            <a:pPr lvl="1"/>
            <a:r>
              <a:rPr lang="en-US"/>
              <a:t>Presenter title</a:t>
            </a:r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0B9A9D47-05D2-409D-A941-8374F9F8E2D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000" y="6120001"/>
            <a:ext cx="2700000" cy="280136"/>
          </a:xfrm>
        </p:spPr>
        <p:txBody>
          <a:bodyPr anchor="t">
            <a:noAutofit/>
          </a:bodyPr>
          <a:lstStyle>
            <a:lvl1pPr algn="l"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 marL="0" indent="0">
              <a:buNone/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00 Month 20YY</a:t>
            </a:r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E3775B0C-7FFD-4E7F-AC26-D5F1E787B1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0000" y="359999"/>
            <a:ext cx="4500000" cy="512197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400">
                <a:solidFill>
                  <a:schemeClr val="bg1"/>
                </a:solidFill>
                <a:latin typeface="Public Sans SemiBold" pitchFamily="2" charset="0"/>
              </a:defRPr>
            </a:lvl1pPr>
          </a:lstStyle>
          <a:p>
            <a:r>
              <a:rPr lang="en-US"/>
              <a:t>HealthShare NSW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397540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v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F646A5C8-9FAD-4A32-B2BD-9D5DD5101B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919999" y="0"/>
            <a:ext cx="2907268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bg1"/>
              </a:solidFill>
              <a:latin typeface="Public Sans SemiBold" pitchFamily="2" charset="0"/>
            </a:endParaRPr>
          </a:p>
        </p:txBody>
      </p:sp>
      <p:sp>
        <p:nvSpPr>
          <p:cNvPr id="5" name="Picture Placeholder 4" descr="Image box only">
            <a:extLst>
              <a:ext uri="{FF2B5EF4-FFF2-40B4-BE49-F238E27FC236}">
                <a16:creationId xmlns:a16="http://schemas.microsoft.com/office/drawing/2014/main" id="{47081598-8EF9-4067-828C-DA3306F393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040000" y="0"/>
            <a:ext cx="2880000" cy="6858000"/>
          </a:xfr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/>
              <a:t>Click icon to add picture</a:t>
            </a:r>
            <a:endParaRPr lang="en-AU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7A2D9F-61E4-43DD-AEE4-7DB03212C8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5040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bg1"/>
              </a:solidFill>
              <a:latin typeface="Public Sans SemiBold" pitchFamily="2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60001" y="1118380"/>
            <a:ext cx="4500000" cy="2679008"/>
          </a:xfrm>
          <a:ln>
            <a:noFill/>
          </a:ln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 8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AA33BD13-5953-47AF-A601-951A768FEDA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0001" y="3960000"/>
            <a:ext cx="4500000" cy="1176813"/>
          </a:xfrm>
        </p:spPr>
        <p:txBody>
          <a:bodyPr anchor="t">
            <a:noAutofit/>
          </a:bodyPr>
          <a:lstStyle>
            <a:lvl1pPr>
              <a:defRPr sz="2000">
                <a:solidFill>
                  <a:schemeClr val="bg1"/>
                </a:solidFill>
                <a:latin typeface="+mj-lt"/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B9280053-307C-4D8A-BF45-7B6743FA55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0000" y="3924000"/>
            <a:ext cx="2338228" cy="1062997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600" b="0">
                <a:solidFill>
                  <a:schemeClr val="tx1"/>
                </a:solidFill>
                <a:latin typeface="Public Sans SemiBold" pitchFamily="2" charset="0"/>
              </a:defRPr>
            </a:lvl1pPr>
            <a:lvl2pPr>
              <a:lnSpc>
                <a:spcPct val="100000"/>
              </a:lnSpc>
              <a:spcAft>
                <a:spcPts val="0"/>
              </a:spcAft>
              <a:defRPr sz="1600">
                <a:solidFill>
                  <a:schemeClr val="tx1"/>
                </a:solidFill>
                <a:latin typeface="+mn-lt"/>
              </a:defRPr>
            </a:lvl2pPr>
            <a:lvl3pPr marL="0" indent="0">
              <a:buNone/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Presenter name</a:t>
            </a:r>
          </a:p>
          <a:p>
            <a:pPr lvl="1"/>
            <a:r>
              <a:rPr lang="en-US"/>
              <a:t>Presenter title</a:t>
            </a:r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0B9A9D47-05D2-409D-A941-8374F9F8E2D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000" y="6120001"/>
            <a:ext cx="2700000" cy="280136"/>
          </a:xfrm>
        </p:spPr>
        <p:txBody>
          <a:bodyPr anchor="t">
            <a:noAutofit/>
          </a:bodyPr>
          <a:lstStyle>
            <a:lvl1pPr algn="l">
              <a:defRPr sz="1600" b="0">
                <a:solidFill>
                  <a:schemeClr val="bg1"/>
                </a:solidFill>
                <a:latin typeface="+mn-lt"/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 marL="0" indent="0">
              <a:buNone/>
              <a:defRPr sz="20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00 Month 20YY</a:t>
            </a:r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E3775B0C-7FFD-4E7F-AC26-D5F1E787B1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0000" y="359999"/>
            <a:ext cx="4500000" cy="512197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400">
                <a:solidFill>
                  <a:schemeClr val="bg1"/>
                </a:solidFill>
                <a:latin typeface="Public Sans SemiBold" pitchFamily="2" charset="0"/>
              </a:defRPr>
            </a:lvl1pPr>
          </a:lstStyle>
          <a:p>
            <a:r>
              <a:rPr lang="en-US"/>
              <a:t>HealthShare NSW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45400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0000" y="360000"/>
            <a:ext cx="9720000" cy="1009652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0000" y="1800000"/>
            <a:ext cx="11448000" cy="435133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0000" y="6444000"/>
            <a:ext cx="6720000" cy="252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400">
                <a:solidFill>
                  <a:schemeClr val="tx1"/>
                </a:solidFill>
                <a:latin typeface="Public Sans SemiBold" pitchFamily="2" charset="0"/>
              </a:defRPr>
            </a:lvl1pPr>
          </a:lstStyle>
          <a:p>
            <a:r>
              <a:rPr lang="en-US"/>
              <a:t>HealthShare NSW</a:t>
            </a:r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7458" y="6444000"/>
            <a:ext cx="490542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fld id="{10A01DC5-1685-4615-8240-15192985C6A2}" type="slidenum">
              <a:rPr lang="en-AU" smtClean="0"/>
              <a:pPr/>
              <a:t>‹#›</a:t>
            </a:fld>
            <a:endParaRPr lang="en-AU"/>
          </a:p>
        </p:txBody>
      </p:sp>
      <p:pic>
        <p:nvPicPr>
          <p:cNvPr id="8" name="Picture 7" descr="NSW Government logo">
            <a:extLst>
              <a:ext uri="{FF2B5EF4-FFF2-40B4-BE49-F238E27FC236}">
                <a16:creationId xmlns:a16="http://schemas.microsoft.com/office/drawing/2014/main" id="{CCBF5FED-71CD-4122-8BE4-CA4C03A99224}"/>
              </a:ext>
            </a:extLst>
          </p:cNvPr>
          <p:cNvPicPr>
            <a:picLocks noChangeAspect="1"/>
          </p:cNvPicPr>
          <p:nvPr userDrawn="1"/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21200" y="360000"/>
            <a:ext cx="630000" cy="68552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290F10C-4EB7-28A8-6052-16D998F227A5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hdr"/>
              </p:ext>
            </p:extLst>
          </p:nvPr>
        </p:nvSpPr>
        <p:spPr>
          <a:xfrm>
            <a:off x="4699000" y="63500"/>
            <a:ext cx="2836863" cy="18288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AU" sz="1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OFFICIAL: Sensitive – NSW Government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E6BD06E-A50E-2E8E-0409-CCFFF95D7DA4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4699000" y="6611620"/>
            <a:ext cx="2836863" cy="18288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AU" sz="1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OFFICIAL: Sensitive – NSW Government</a:t>
            </a:r>
          </a:p>
        </p:txBody>
      </p:sp>
    </p:spTree>
    <p:extLst>
      <p:ext uri="{BB962C8B-B14F-4D97-AF65-F5344CB8AC3E}">
        <p14:creationId xmlns:p14="http://schemas.microsoft.com/office/powerpoint/2010/main" val="4145537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  <p:sldLayoutId id="2147483702" r:id="rId42"/>
    <p:sldLayoutId id="2147483703" r:id="rId43"/>
    <p:sldLayoutId id="2147483704" r:id="rId44"/>
    <p:sldLayoutId id="2147483705" r:id="rId45"/>
    <p:sldLayoutId id="2147483706" r:id="rId46"/>
  </p:sldLayoutIdLst>
  <p:hf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0" indent="0" algn="l" defTabSz="914377" rtl="0" eaLnBrk="1" latinLnBrk="0" hangingPunct="1">
        <a:lnSpc>
          <a:spcPct val="9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2000" b="0" kern="1200">
          <a:solidFill>
            <a:schemeClr val="tx1"/>
          </a:solidFill>
          <a:latin typeface="+mj-lt"/>
          <a:ea typeface="+mn-ea"/>
          <a:cs typeface="+mn-cs"/>
        </a:defRPr>
      </a:lvl1pPr>
      <a:lvl2pPr marL="0" indent="0" algn="l" defTabSz="914377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400" b="0" kern="1200">
          <a:solidFill>
            <a:schemeClr val="tx1"/>
          </a:solidFill>
          <a:latin typeface="Public Sans SemiBold" pitchFamily="2" charset="0"/>
          <a:ea typeface="+mn-ea"/>
          <a:cs typeface="+mn-cs"/>
        </a:defRPr>
      </a:lvl2pPr>
      <a:lvl3pPr marL="0" indent="0" algn="l" defTabSz="914377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-180000" algn="l" defTabSz="914377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360000" indent="-180000" algn="l" defTabSz="914377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Times New Roman" panose="02020603050405020304" pitchFamily="18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DB4CDD-C470-D06F-48C0-1877684BD4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D00A3572-DF30-2E30-E30A-C88B9C3BD1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>
                <a:latin typeface="+mj-lt"/>
              </a:rPr>
              <a:t>In scope services - NNSWLHD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33C246-B9D0-7BBD-47AF-A81E89F251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22272B"/>
                </a:solidFill>
                <a:effectLst/>
                <a:uLnTx/>
                <a:uFillTx/>
                <a:latin typeface="Public Sans SemiBold" pitchFamily="2" charset="0"/>
                <a:ea typeface="+mn-ea"/>
                <a:cs typeface="+mn-cs"/>
              </a:rPr>
              <a:t>HealthShare NSW</a:t>
            </a:r>
            <a:endParaRPr kumimoji="0" lang="en-AU" sz="1400" b="0" i="0" u="none" strike="noStrike" kern="1200" cap="none" spc="0" normalizeH="0" baseline="0" noProof="0">
              <a:ln>
                <a:noFill/>
              </a:ln>
              <a:solidFill>
                <a:srgbClr val="22272B"/>
              </a:solidFill>
              <a:effectLst/>
              <a:uLnTx/>
              <a:uFillTx/>
              <a:latin typeface="Public Sans SemiBold" pitchFamily="2" charset="0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46A773-96E0-D2A8-B42F-AC58C85EB9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A01DC5-1685-4615-8240-15192985C6A2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srgbClr val="22272B"/>
                </a:solidFill>
                <a:effectLst/>
                <a:uLnTx/>
                <a:uFillTx/>
                <a:latin typeface="Public Sans Light"/>
                <a:ea typeface="+mn-ea"/>
                <a:cs typeface="+mn-cs"/>
              </a:rPr>
              <a:pPr marL="0" marR="0" lvl="0" indent="0" algn="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srgbClr val="22272B"/>
              </a:solidFill>
              <a:effectLst/>
              <a:uLnTx/>
              <a:uFillTx/>
              <a:latin typeface="Public Sans Light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BDBC8DE-9FFB-8680-AED1-2CE2C7B69C74}"/>
              </a:ext>
            </a:extLst>
          </p:cNvPr>
          <p:cNvSpPr txBox="1"/>
          <p:nvPr/>
        </p:nvSpPr>
        <p:spPr>
          <a:xfrm>
            <a:off x="212436" y="1561376"/>
            <a:ext cx="10857785" cy="43088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22272B"/>
                </a:solidFill>
                <a:effectLst/>
                <a:uLnTx/>
                <a:uFillTx/>
                <a:latin typeface="Public Sans" pitchFamily="2" charset="0"/>
                <a:ea typeface="+mn-ea"/>
                <a:cs typeface="+mn-cs"/>
              </a:rPr>
              <a:t>The following services are </a:t>
            </a:r>
            <a:r>
              <a:rPr lang="en-US" sz="2200" dirty="0">
                <a:solidFill>
                  <a:srgbClr val="22272B"/>
                </a:solidFill>
                <a:latin typeface="Public Sans" pitchFamily="2" charset="0"/>
              </a:rPr>
              <a:t>In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22272B"/>
                </a:solidFill>
                <a:effectLst/>
                <a:uLnTx/>
                <a:uFillTx/>
                <a:latin typeface="Public Sans" pitchFamily="2" charset="0"/>
                <a:ea typeface="+mn-ea"/>
                <a:cs typeface="+mn-cs"/>
              </a:rPr>
              <a:t> scope for the transition: </a:t>
            </a:r>
            <a:endParaRPr kumimoji="0" lang="en-AU" sz="2200" b="0" i="0" u="none" strike="noStrike" kern="1200" cap="none" spc="0" normalizeH="0" baseline="0" noProof="0" dirty="0">
              <a:ln>
                <a:noFill/>
              </a:ln>
              <a:solidFill>
                <a:srgbClr val="22272B"/>
              </a:solidFill>
              <a:effectLst/>
              <a:uLnTx/>
              <a:uFillTx/>
              <a:latin typeface="Public Sans" pitchFamily="2" charset="0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CBFC416-8FDF-87BE-9A56-754EF7DAAC22}"/>
              </a:ext>
            </a:extLst>
          </p:cNvPr>
          <p:cNvSpPr txBox="1"/>
          <p:nvPr/>
        </p:nvSpPr>
        <p:spPr>
          <a:xfrm>
            <a:off x="6002360" y="6367195"/>
            <a:ext cx="5560369" cy="261610"/>
          </a:xfrm>
          <a:prstGeom prst="rect">
            <a:avLst/>
          </a:prstGeom>
          <a:solidFill>
            <a:schemeClr val="accent6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srgbClr val="22272B"/>
                </a:solidFill>
                <a:effectLst/>
                <a:uLnTx/>
                <a:uFillTx/>
                <a:latin typeface="Public Sans Light"/>
                <a:ea typeface="+mn-ea"/>
                <a:cs typeface="+mn-cs"/>
              </a:rPr>
              <a:t>Note: </a:t>
            </a: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22272B"/>
                </a:solidFill>
                <a:effectLst/>
                <a:uLnTx/>
                <a:uFillTx/>
                <a:latin typeface="Public Sans Light"/>
                <a:ea typeface="+mn-ea"/>
                <a:cs typeface="+mn-cs"/>
              </a:rPr>
              <a:t>All staff providing services to the above areas will not transition to HSNSW. 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0E95FFD-30E0-B1BA-D457-69C3B10772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4894134"/>
              </p:ext>
            </p:extLst>
          </p:nvPr>
        </p:nvGraphicFramePr>
        <p:xfrm>
          <a:off x="360000" y="1966765"/>
          <a:ext cx="11630644" cy="546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15322">
                  <a:extLst>
                    <a:ext uri="{9D8B030D-6E8A-4147-A177-3AD203B41FA5}">
                      <a16:colId xmlns:a16="http://schemas.microsoft.com/office/drawing/2014/main" val="3904827004"/>
                    </a:ext>
                  </a:extLst>
                </a:gridCol>
                <a:gridCol w="5815322">
                  <a:extLst>
                    <a:ext uri="{9D8B030D-6E8A-4147-A177-3AD203B41FA5}">
                      <a16:colId xmlns:a16="http://schemas.microsoft.com/office/drawing/2014/main" val="3245322699"/>
                    </a:ext>
                  </a:extLst>
                </a:gridCol>
              </a:tblGrid>
              <a:tr h="4632318"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0"/>
                        </a:spcBef>
                        <a:spcAft>
                          <a:spcPts val="1200"/>
                        </a:spcAft>
                        <a:buClr>
                          <a:srgbClr val="FF0000"/>
                        </a:buClr>
                        <a:buFont typeface="Wingdings 2,Sans-Serif"/>
                        <a:buNone/>
                      </a:pPr>
                      <a:r>
                        <a:rPr lang="en-AU" sz="1200" b="1" i="0" u="none" strike="noStrike" noProof="0" dirty="0">
                          <a:solidFill>
                            <a:schemeClr val="tx1"/>
                          </a:solidFill>
                          <a:latin typeface="Public Sans Light"/>
                        </a:rPr>
                        <a:t>Cleaning</a:t>
                      </a:r>
                    </a:p>
                    <a:p>
                      <a:pPr marL="285750" marR="0" lvl="0" indent="-285750" algn="l" rtl="0" eaLnBrk="1" fontAlgn="auto" latinLnBrk="0" hangingPunct="1">
                        <a:spcAft>
                          <a:spcPts val="800"/>
                        </a:spcAft>
                        <a:buClr>
                          <a:srgbClr val="FF0000"/>
                        </a:buClr>
                        <a:buSzTx/>
                        <a:buFont typeface="Wingdings 2,Sans-Serif"/>
                        <a:buChar char="X"/>
                      </a:pPr>
                      <a:r>
                        <a:rPr lang="en-AU" sz="1100" b="0" i="0" u="none" strike="noStrike" noProof="0" dirty="0">
                          <a:solidFill>
                            <a:schemeClr val="tx1"/>
                          </a:solidFill>
                          <a:latin typeface="Public Sans Light"/>
                        </a:rPr>
                        <a:t>Cleaning the following Community Health facilities / services have been identified in the In Scope document for servicing by HealthShare Environmental Services </a:t>
                      </a:r>
                      <a:endParaRPr lang="en-US" sz="1100" b="1" i="0" u="none" strike="noStrike" noProof="0" dirty="0">
                        <a:solidFill>
                          <a:srgbClr val="FFFFFF"/>
                        </a:solidFill>
                        <a:latin typeface="Public Sans Light"/>
                      </a:endParaRPr>
                    </a:p>
                    <a:p>
                      <a:pPr marL="542925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Arial,Sans-Serif"/>
                        <a:buNone/>
                      </a:pPr>
                      <a:r>
                        <a:rPr lang="en-AU" sz="1000" b="1" i="0" u="none" strike="noStrike" noProof="0" dirty="0">
                          <a:solidFill>
                            <a:srgbClr val="242424"/>
                          </a:solidFill>
                          <a:latin typeface="Public Sans Light"/>
                        </a:rPr>
                        <a:t>Tweed Heads Hospital </a:t>
                      </a:r>
                    </a:p>
                    <a:p>
                      <a:pPr marL="628650" lvl="0" indent="-85725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Arial,Sans-Serif"/>
                        <a:buChar char="•"/>
                      </a:pPr>
                      <a:r>
                        <a:rPr lang="en-AU" sz="1000" b="0" i="0" u="none" strike="noStrike" noProof="0" dirty="0">
                          <a:solidFill>
                            <a:srgbClr val="242424"/>
                          </a:solidFill>
                          <a:latin typeface="Public Sans Light"/>
                        </a:rPr>
                        <a:t>Mental Health (Kurrajong) </a:t>
                      </a:r>
                    </a:p>
                    <a:p>
                      <a:pPr marL="628650" lvl="0" indent="-85725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Arial,Sans-Serif"/>
                        <a:buChar char="•"/>
                      </a:pPr>
                      <a:endParaRPr lang="en-AU" sz="1000" b="0" i="0" u="none" strike="noStrike" noProof="0" dirty="0">
                        <a:solidFill>
                          <a:srgbClr val="242424"/>
                        </a:solidFill>
                        <a:latin typeface="Public Sans Light"/>
                      </a:endParaRPr>
                    </a:p>
                    <a:p>
                      <a:pPr marL="542925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Arial,Sans-Serif"/>
                        <a:buNone/>
                      </a:pPr>
                      <a:r>
                        <a:rPr lang="en-AU" sz="1000" b="1" i="0" u="none" strike="noStrike" noProof="0" dirty="0">
                          <a:solidFill>
                            <a:srgbClr val="242424"/>
                          </a:solidFill>
                          <a:latin typeface="Public Sans Light"/>
                        </a:rPr>
                        <a:t>Murwillumbah Hospital </a:t>
                      </a:r>
                    </a:p>
                    <a:p>
                      <a:pPr marL="628650" lvl="0" indent="-85725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Arial,Sans-Serif"/>
                        <a:buChar char="•"/>
                      </a:pPr>
                      <a:r>
                        <a:rPr lang="en-AU" sz="1000" b="0" i="0" u="none" strike="noStrike" dirty="0">
                          <a:solidFill>
                            <a:srgbClr val="22272B"/>
                          </a:solidFill>
                          <a:effectLst/>
                          <a:latin typeface="Public Sans Light" pitchFamily="2" charset="0"/>
                        </a:rPr>
                        <a:t>Murwillumbah Community Health and Pottsville Community Centre</a:t>
                      </a:r>
                      <a:endParaRPr lang="en-AU" sz="1000" b="0" i="0" u="none" strike="noStrike" noProof="0" dirty="0">
                        <a:solidFill>
                          <a:srgbClr val="242424"/>
                        </a:solidFill>
                        <a:latin typeface="Public Sans Light"/>
                      </a:endParaRPr>
                    </a:p>
                    <a:p>
                      <a:pPr marL="542925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Arial,Sans-Serif"/>
                        <a:buNone/>
                      </a:pPr>
                      <a:endParaRPr lang="en-AU" sz="1000" b="0" i="0" u="none" strike="noStrike" noProof="0" dirty="0">
                        <a:solidFill>
                          <a:srgbClr val="242424"/>
                        </a:solidFill>
                        <a:latin typeface="Public Sans Light"/>
                      </a:endParaRPr>
                    </a:p>
                    <a:p>
                      <a:pPr marL="542925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Arial,Sans-Serif"/>
                        <a:buNone/>
                      </a:pPr>
                      <a:r>
                        <a:rPr lang="en-AU" sz="1000" b="1" i="0" u="none" strike="noStrike" noProof="0" dirty="0">
                          <a:solidFill>
                            <a:srgbClr val="242424"/>
                          </a:solidFill>
                          <a:latin typeface="Public Sans Light"/>
                        </a:rPr>
                        <a:t>Lismore Hospital </a:t>
                      </a:r>
                    </a:p>
                    <a:p>
                      <a:pPr marL="628650" lvl="0" indent="-85725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Arial,Sans-Serif"/>
                        <a:buChar char="•"/>
                      </a:pPr>
                      <a:r>
                        <a:rPr lang="en-AU" sz="1000" b="0" i="0" u="none" strike="noStrike" noProof="0" dirty="0">
                          <a:solidFill>
                            <a:srgbClr val="242424"/>
                          </a:solidFill>
                          <a:latin typeface="Public Sans Light"/>
                        </a:rPr>
                        <a:t>Gaggin Lane</a:t>
                      </a:r>
                    </a:p>
                    <a:p>
                      <a:pPr marL="628650" lvl="0" indent="-85725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Arial,Sans-Serif"/>
                        <a:buChar char="•"/>
                      </a:pPr>
                      <a:r>
                        <a:rPr lang="en-AU" sz="1000" b="0" i="0" u="none" strike="noStrike" noProof="0" dirty="0">
                          <a:solidFill>
                            <a:srgbClr val="242424"/>
                          </a:solidFill>
                          <a:latin typeface="Public Sans Light"/>
                        </a:rPr>
                        <a:t>SHAIDS</a:t>
                      </a:r>
                    </a:p>
                    <a:p>
                      <a:pPr marL="628650" lvl="0" indent="-85725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Arial,Sans-Serif"/>
                        <a:buChar char="•"/>
                      </a:pPr>
                      <a:r>
                        <a:rPr lang="en-AU" sz="1000" b="0" i="0" u="none" strike="noStrike" noProof="0" dirty="0">
                          <a:solidFill>
                            <a:srgbClr val="242424"/>
                          </a:solidFill>
                          <a:latin typeface="Public Sans Light"/>
                        </a:rPr>
                        <a:t>Carrol Centre</a:t>
                      </a:r>
                    </a:p>
                    <a:p>
                      <a:pPr marL="628650" lvl="0" indent="-85725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Arial,Sans-Serif"/>
                        <a:buChar char="•"/>
                      </a:pPr>
                      <a:r>
                        <a:rPr lang="en-AU" sz="1000" b="0" i="0" u="none" strike="noStrike" noProof="0" dirty="0">
                          <a:solidFill>
                            <a:srgbClr val="242424"/>
                          </a:solidFill>
                          <a:latin typeface="Public Sans Light"/>
                        </a:rPr>
                        <a:t>PAS </a:t>
                      </a:r>
                      <a:r>
                        <a:rPr lang="en-AU" sz="1000" b="0" i="0" u="none" strike="noStrike" noProof="0" dirty="0" err="1">
                          <a:solidFill>
                            <a:srgbClr val="242424"/>
                          </a:solidFill>
                          <a:latin typeface="Public Sans Light"/>
                        </a:rPr>
                        <a:t>Bulding</a:t>
                      </a:r>
                      <a:endParaRPr lang="en-AU" sz="1000" b="0" i="0" u="none" strike="noStrike" noProof="0" dirty="0">
                        <a:solidFill>
                          <a:srgbClr val="242424"/>
                        </a:solidFill>
                        <a:latin typeface="Public Sans Light"/>
                      </a:endParaRPr>
                    </a:p>
                    <a:p>
                      <a:pPr marL="628650" lvl="0" indent="-85725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Arial,Sans-Serif"/>
                        <a:buChar char="•"/>
                      </a:pPr>
                      <a:r>
                        <a:rPr lang="en-AU" sz="1000" b="0" i="0" u="none" strike="noStrike" noProof="0" dirty="0">
                          <a:solidFill>
                            <a:srgbClr val="242424"/>
                          </a:solidFill>
                          <a:latin typeface="Public Sans Light"/>
                        </a:rPr>
                        <a:t>61 Hunter Street</a:t>
                      </a:r>
                    </a:p>
                    <a:p>
                      <a:pPr marL="628650" lvl="0" indent="-85725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Arial,Sans-Serif"/>
                        <a:buChar char="•"/>
                      </a:pPr>
                      <a:r>
                        <a:rPr lang="en-AU" sz="1000" b="0" i="0" u="none" strike="noStrike" noProof="0" dirty="0">
                          <a:solidFill>
                            <a:srgbClr val="242424"/>
                          </a:solidFill>
                          <a:latin typeface="Public Sans Light"/>
                        </a:rPr>
                        <a:t>29 Uralla Street </a:t>
                      </a:r>
                    </a:p>
                    <a:p>
                      <a:pPr marL="628650" lvl="0" indent="-85725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Arial,Sans-Serif"/>
                        <a:buChar char="•"/>
                      </a:pPr>
                      <a:r>
                        <a:rPr lang="en-AU" sz="1000" b="0" i="0" u="none" strike="noStrike" noProof="0" dirty="0">
                          <a:solidFill>
                            <a:srgbClr val="242424"/>
                          </a:solidFill>
                          <a:latin typeface="Public Sans Light"/>
                        </a:rPr>
                        <a:t>31 Uralla Street</a:t>
                      </a:r>
                    </a:p>
                    <a:p>
                      <a:pPr marL="628650" lvl="0" indent="-85725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Arial,Sans-Serif"/>
                        <a:buChar char="•"/>
                      </a:pPr>
                      <a:r>
                        <a:rPr lang="en-AU" sz="1000" b="0" i="0" u="none" strike="noStrike" noProof="0" dirty="0">
                          <a:solidFill>
                            <a:srgbClr val="242424"/>
                          </a:solidFill>
                          <a:latin typeface="Public Sans Light"/>
                        </a:rPr>
                        <a:t>Armstrong House</a:t>
                      </a:r>
                    </a:p>
                    <a:p>
                      <a:pPr marL="628650" lvl="0" indent="-85725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Arial,Sans-Serif"/>
                        <a:buChar char="•"/>
                      </a:pPr>
                      <a:r>
                        <a:rPr lang="en-AU" sz="1000" b="0" i="0" u="none" strike="noStrike" noProof="0" dirty="0">
                          <a:solidFill>
                            <a:srgbClr val="242424"/>
                          </a:solidFill>
                          <a:latin typeface="Public Sans Light"/>
                        </a:rPr>
                        <a:t>Pain Clinic</a:t>
                      </a:r>
                    </a:p>
                    <a:p>
                      <a:pPr marL="628650" lvl="0" indent="-85725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Arial,Sans-Serif"/>
                        <a:buChar char="•"/>
                      </a:pPr>
                      <a:r>
                        <a:rPr lang="en-AU" sz="1000" b="0" i="0" u="none" strike="noStrike" noProof="0" dirty="0">
                          <a:solidFill>
                            <a:srgbClr val="242424"/>
                          </a:solidFill>
                          <a:latin typeface="Public Sans Light"/>
                        </a:rPr>
                        <a:t>Indigo house</a:t>
                      </a:r>
                    </a:p>
                    <a:p>
                      <a:pPr marL="628650" lvl="0" indent="-85725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Arial,Sans-Serif"/>
                        <a:buChar char="•"/>
                      </a:pPr>
                      <a:endParaRPr lang="en-AU" sz="1000" b="0" i="0" u="none" strike="noStrike" noProof="0" dirty="0">
                        <a:solidFill>
                          <a:srgbClr val="242424"/>
                        </a:solidFill>
                        <a:latin typeface="Public Sans Light"/>
                      </a:endParaRPr>
                    </a:p>
                    <a:p>
                      <a:pPr marL="542925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Arial,Sans-Serif"/>
                        <a:buNone/>
                      </a:pPr>
                      <a:r>
                        <a:rPr lang="en-AU" sz="1000" b="1" i="0" u="none" strike="noStrike" noProof="0" dirty="0">
                          <a:solidFill>
                            <a:srgbClr val="242424"/>
                          </a:solidFill>
                          <a:latin typeface="Public Sans Light"/>
                        </a:rPr>
                        <a:t>Maclean Hospital</a:t>
                      </a:r>
                    </a:p>
                    <a:p>
                      <a:pPr marL="628650" lvl="0" indent="-85725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Arial,Sans-Serif"/>
                        <a:buChar char="•"/>
                      </a:pPr>
                      <a:r>
                        <a:rPr lang="en-AU" sz="1000" b="0" i="0" u="none" strike="noStrike" noProof="0" dirty="0">
                          <a:solidFill>
                            <a:srgbClr val="242424"/>
                          </a:solidFill>
                          <a:latin typeface="Public Sans Light"/>
                        </a:rPr>
                        <a:t>Yamba Community Health Facility</a:t>
                      </a:r>
                    </a:p>
                    <a:p>
                      <a:pPr marL="628650" lvl="0" indent="-85725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Arial,Sans-Serif"/>
                        <a:buChar char="•"/>
                      </a:pPr>
                      <a:r>
                        <a:rPr lang="en-AU" sz="1000" b="0" i="0" u="none" strike="noStrike" noProof="0" dirty="0">
                          <a:solidFill>
                            <a:srgbClr val="242424"/>
                          </a:solidFill>
                          <a:latin typeface="Public Sans Light"/>
                        </a:rPr>
                        <a:t>Iluka Health Facilities </a:t>
                      </a:r>
                    </a:p>
                    <a:p>
                      <a:pPr marL="542925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Arial,Sans-Serif"/>
                        <a:buNone/>
                      </a:pPr>
                      <a:endParaRPr lang="en-AU" sz="1000" b="0" i="0" u="none" strike="noStrike" noProof="0" dirty="0">
                        <a:solidFill>
                          <a:srgbClr val="242424"/>
                        </a:solidFill>
                        <a:latin typeface="Public Sans Light"/>
                      </a:endParaRPr>
                    </a:p>
                    <a:p>
                      <a:pPr marL="542925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Arial,Sans-Serif"/>
                        <a:buNone/>
                      </a:pPr>
                      <a:endParaRPr lang="en-AU" sz="1000" b="1" i="0" u="none" strike="noStrike" noProof="0" dirty="0">
                        <a:solidFill>
                          <a:srgbClr val="242424"/>
                        </a:solidFill>
                        <a:latin typeface="Public Sans Light"/>
                      </a:endParaRPr>
                    </a:p>
                    <a:p>
                      <a:pPr marL="542925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Arial,Sans-Serif"/>
                        <a:buNone/>
                      </a:pPr>
                      <a:endParaRPr lang="en-AU" sz="1000" b="1" i="0" u="none" strike="noStrike" noProof="0" dirty="0">
                        <a:solidFill>
                          <a:srgbClr val="242424"/>
                        </a:solidFill>
                        <a:latin typeface="Public Sans Light"/>
                      </a:endParaRPr>
                    </a:p>
                    <a:p>
                      <a:pPr marL="542925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Arial,Sans-Serif"/>
                        <a:buNone/>
                      </a:pPr>
                      <a:endParaRPr lang="en-AU" sz="1000" b="1" i="0" u="none" strike="noStrike" noProof="0" dirty="0">
                        <a:solidFill>
                          <a:srgbClr val="242424"/>
                        </a:solidFill>
                        <a:latin typeface="Public Sans Light"/>
                      </a:endParaRPr>
                    </a:p>
                    <a:p>
                      <a:pPr marL="542925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Arial,Sans-Serif"/>
                        <a:buNone/>
                      </a:pPr>
                      <a:endParaRPr lang="en-AU" sz="1000" b="1" i="0" u="none" strike="noStrike" noProof="0" dirty="0">
                        <a:solidFill>
                          <a:srgbClr val="242424"/>
                        </a:solidFill>
                        <a:latin typeface="Public Sans Light"/>
                      </a:endParaRPr>
                    </a:p>
                    <a:p>
                      <a:pPr marL="628650" lvl="0" indent="-85725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Tx/>
                        <a:buFont typeface="Arial,Sans-Serif"/>
                        <a:buChar char="•"/>
                      </a:pPr>
                      <a:endParaRPr lang="en-AU" sz="1000" b="1" i="0" u="none" strike="noStrike" noProof="0" dirty="0">
                        <a:solidFill>
                          <a:srgbClr val="FFFFFF"/>
                        </a:solidFill>
                        <a:latin typeface="Public Sans Light"/>
                      </a:endParaRPr>
                    </a:p>
                    <a:p>
                      <a:pPr marL="285750" marR="0" lvl="0" indent="-285750" algn="l">
                        <a:spcAft>
                          <a:spcPts val="1200"/>
                        </a:spcAft>
                        <a:buClr>
                          <a:srgbClr val="FFFFFF"/>
                        </a:buClr>
                        <a:buSzTx/>
                        <a:buFont typeface="Wingdings 2,Sans-Serif"/>
                        <a:buChar char="X"/>
                      </a:pPr>
                      <a:endParaRPr lang="en-AU" sz="1100" b="0" i="0" u="none" strike="noStrike" noProof="0" dirty="0">
                        <a:solidFill>
                          <a:schemeClr val="tx1"/>
                        </a:solidFill>
                        <a:latin typeface="Public Sans Light"/>
                      </a:endParaRPr>
                    </a:p>
                    <a:p>
                      <a:pPr marL="285750" lvl="0" indent="-285750"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FFFFFF"/>
                        </a:buClr>
                        <a:buSzTx/>
                        <a:buFont typeface="Wingdings 2,Sans-Serif"/>
                        <a:buChar char="X"/>
                      </a:pPr>
                      <a:endParaRPr lang="en-AU" sz="1100" b="0" i="0" u="none" strike="noStrike" noProof="0" dirty="0">
                        <a:solidFill>
                          <a:schemeClr val="tx1"/>
                        </a:solidFill>
                        <a:latin typeface="Public Sans Light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85750" lvl="0" indent="-285750">
                        <a:spcAft>
                          <a:spcPts val="800"/>
                        </a:spcAft>
                        <a:buClr>
                          <a:srgbClr val="FF0000"/>
                        </a:buClr>
                        <a:buFont typeface="Arial" panose="05020102010507070707" pitchFamily="18" charset="2"/>
                        <a:buChar char="•"/>
                      </a:pPr>
                      <a:endParaRPr lang="en-AU" sz="1200" b="0" i="0" u="none" strike="noStrike" noProof="0" dirty="0">
                        <a:solidFill>
                          <a:schemeClr val="tx1"/>
                        </a:solidFill>
                        <a:latin typeface="Public Sans Light"/>
                      </a:endParaRPr>
                    </a:p>
                    <a:p>
                      <a:pPr marL="0" lvl="0" indent="0">
                        <a:spcAft>
                          <a:spcPts val="800"/>
                        </a:spcAft>
                        <a:buFont typeface="Arial"/>
                        <a:buNone/>
                      </a:pPr>
                      <a:r>
                        <a:rPr lang="en-AU" sz="1200" b="1" i="0" u="none" strike="noStrike" noProof="0" dirty="0">
                          <a:solidFill>
                            <a:schemeClr val="tx1"/>
                          </a:solidFill>
                          <a:latin typeface="Public Sans Light"/>
                        </a:rPr>
                        <a:t>OUT of Scope </a:t>
                      </a:r>
                    </a:p>
                    <a:p>
                      <a:pPr marL="171450" lvl="0" indent="-171450">
                        <a:spcAft>
                          <a:spcPts val="800"/>
                        </a:spcAft>
                        <a:buFont typeface="Arial"/>
                        <a:buChar char="•"/>
                      </a:pPr>
                      <a:r>
                        <a:rPr lang="en-AU" sz="1100" b="1" i="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Tweed Heads – </a:t>
                      </a:r>
                      <a:r>
                        <a:rPr lang="en-AU" sz="1100" b="0" i="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Offsite Doctors Accommodation </a:t>
                      </a:r>
                    </a:p>
                    <a:p>
                      <a:pPr marL="171450" lvl="0" indent="-171450">
                        <a:spcAft>
                          <a:spcPts val="800"/>
                        </a:spcAft>
                        <a:buFont typeface="Arial"/>
                        <a:buChar char="•"/>
                      </a:pPr>
                      <a:r>
                        <a:rPr lang="en-AU" sz="1100" b="1" i="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Lismore Hospital </a:t>
                      </a:r>
                      <a:r>
                        <a:rPr lang="en-AU" sz="1100" b="0" i="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– Off Site Accommodation </a:t>
                      </a:r>
                    </a:p>
                    <a:p>
                      <a:pPr marL="171450" lvl="0" indent="-171450">
                        <a:spcAft>
                          <a:spcPts val="800"/>
                        </a:spcAft>
                        <a:buFont typeface="Arial"/>
                        <a:buChar char="•"/>
                      </a:pPr>
                      <a:endParaRPr lang="en-AU" sz="1100" b="0" i="0" u="none" strike="noStrike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lvl="0" indent="-171450">
                        <a:spcAft>
                          <a:spcPts val="800"/>
                        </a:spcAft>
                        <a:buFont typeface="Arial"/>
                        <a:buChar char="•"/>
                      </a:pPr>
                      <a:endParaRPr lang="en-AU" sz="1100" b="0" i="0" u="none" strike="noStrike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lvl="0" indent="0">
                        <a:spcAft>
                          <a:spcPts val="800"/>
                        </a:spcAft>
                        <a:buFont typeface="Arial"/>
                        <a:buNone/>
                      </a:pPr>
                      <a:endParaRPr lang="en-AU" sz="1100" b="0" i="0" u="none" strike="noStrike" kern="1200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23671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0534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NSWG Corporate">
  <a:themeElements>
    <a:clrScheme name="NSW Government 2022">
      <a:dk1>
        <a:srgbClr val="22272B"/>
      </a:dk1>
      <a:lt1>
        <a:srgbClr val="FFFFFF"/>
      </a:lt1>
      <a:dk2>
        <a:srgbClr val="D7153A"/>
      </a:dk2>
      <a:lt2>
        <a:srgbClr val="22272B"/>
      </a:lt2>
      <a:accent1>
        <a:srgbClr val="002664"/>
      </a:accent1>
      <a:accent2>
        <a:srgbClr val="CBEDFD"/>
      </a:accent2>
      <a:accent3>
        <a:srgbClr val="146CFD"/>
      </a:accent3>
      <a:accent4>
        <a:srgbClr val="8CE0FF"/>
      </a:accent4>
      <a:accent5>
        <a:srgbClr val="495054"/>
      </a:accent5>
      <a:accent6>
        <a:srgbClr val="FFB8C1"/>
      </a:accent6>
      <a:hlink>
        <a:srgbClr val="146CFD"/>
      </a:hlink>
      <a:folHlink>
        <a:srgbClr val="002664"/>
      </a:folHlink>
    </a:clrScheme>
    <a:fontScheme name="NSW Government">
      <a:majorFont>
        <a:latin typeface="Public Sans"/>
        <a:ea typeface=""/>
        <a:cs typeface=""/>
      </a:majorFont>
      <a:minorFont>
        <a:latin typeface="Public Sans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ealthShare NSW PowerPoint template (1).potx" id="{3E30871E-A3D7-497C-93AA-F7910EB9077C}" vid="{97503473-1BDF-44B2-B9CA-B8CB61C2A7B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33BA57437FEBF4987BEF2FADA698206" ma:contentTypeVersion="12" ma:contentTypeDescription="Create a new document." ma:contentTypeScope="" ma:versionID="5230f61fbdc5cc1c279be7835510f066">
  <xsd:schema xmlns:xsd="http://www.w3.org/2001/XMLSchema" xmlns:xs="http://www.w3.org/2001/XMLSchema" xmlns:p="http://schemas.microsoft.com/office/2006/metadata/properties" xmlns:ns2="68195eb0-97ab-42b2-b05c-4e0d9e75337b" xmlns:ns3="8fccb5f9-12e5-4b49-a343-687cf2fbf640" targetNamespace="http://schemas.microsoft.com/office/2006/metadata/properties" ma:root="true" ma:fieldsID="2402949a5cc9d40af3a01ddc2a05f7c2" ns2:_="" ns3:_="">
    <xsd:import namespace="68195eb0-97ab-42b2-b05c-4e0d9e75337b"/>
    <xsd:import namespace="8fccb5f9-12e5-4b49-a343-687cf2fbf640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Division_x0020_2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DateTaken" minOccurs="0"/>
                <xsd:element ref="ns3:lcf76f155ced4ddcb4097134ff3c332f" minOccurs="0"/>
                <xsd:element ref="ns2:TaxCatchAll" minOccurs="0"/>
                <xsd:element ref="ns3:MediaServiceOCR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195eb0-97ab-42b2-b05c-4e0d9e75337b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18" nillable="true" ma:displayName="Taxonomy Catch All Column" ma:hidden="true" ma:list="{2dc0245d-cf5e-48e1-bbdf-5f12dda01a41}" ma:internalName="TaxCatchAll" ma:showField="CatchAllData" ma:web="68195eb0-97ab-42b2-b05c-4e0d9e75337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ccb5f9-12e5-4b49-a343-687cf2fbf640" elementFormDefault="qualified">
    <xsd:import namespace="http://schemas.microsoft.com/office/2006/documentManagement/types"/>
    <xsd:import namespace="http://schemas.microsoft.com/office/infopath/2007/PartnerControls"/>
    <xsd:element name="Division_x0020_2" ma:index="11" nillable="true" ma:displayName="Division 2" ma:default="NBMLHD" ma:format="Dropdown" ma:internalName="Division_x0020_2">
      <xsd:simpleType>
        <xsd:restriction base="dms:Choice">
          <xsd:enumeration value="NBMLHD"/>
          <xsd:enumeration value="NSLHD"/>
          <xsd:enumeration value="SESLHD"/>
          <xsd:enumeration value="SWSLHD"/>
          <xsd:enumeration value="SLHD"/>
          <xsd:enumeration value="WSLHD"/>
          <xsd:enumeration value="CCLHD"/>
          <xsd:enumeration value="FWLHD"/>
          <xsd:enumeration value="HNELHD"/>
          <xsd:enumeration value="ISLHD"/>
          <xsd:enumeration value="MNCLHD"/>
          <xsd:enumeration value="MLHD"/>
          <xsd:enumeration value="NNSWLHD"/>
          <xsd:enumeration value="SNSWLHD"/>
          <xsd:enumeration value="WNSWSLHD"/>
        </xsd:restriction>
      </xsd:simpleType>
    </xsd:element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5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8c284307-acad-49f1-9844-b1b617370aa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8195eb0-97ab-42b2-b05c-4e0d9e75337b" xsi:nil="true"/>
    <lcf76f155ced4ddcb4097134ff3c332f xmlns="8fccb5f9-12e5-4b49-a343-687cf2fbf640">
      <Terms xmlns="http://schemas.microsoft.com/office/infopath/2007/PartnerControls"/>
    </lcf76f155ced4ddcb4097134ff3c332f>
    <Division_x0020_2 xmlns="8fccb5f9-12e5-4b49-a343-687cf2fbf640">NBMLHD</Division_x0020_2>
  </documentManagement>
</p:properties>
</file>

<file path=customXml/itemProps1.xml><?xml version="1.0" encoding="utf-8"?>
<ds:datastoreItem xmlns:ds="http://schemas.openxmlformats.org/officeDocument/2006/customXml" ds:itemID="{6C8A6C41-888A-46E4-BDC5-3611B9B4B759}"/>
</file>

<file path=customXml/itemProps2.xml><?xml version="1.0" encoding="utf-8"?>
<ds:datastoreItem xmlns:ds="http://schemas.openxmlformats.org/officeDocument/2006/customXml" ds:itemID="{ED95BDD6-C6DB-421A-8384-88EC49286292}"/>
</file>

<file path=customXml/itemProps3.xml><?xml version="1.0" encoding="utf-8"?>
<ds:datastoreItem xmlns:ds="http://schemas.openxmlformats.org/officeDocument/2006/customXml" ds:itemID="{732D157D-B77D-4494-BCD3-5C75700C0B4C}"/>
</file>

<file path=customXml/itemProps4.xml><?xml version="1.0" encoding="utf-8"?>
<ds:datastoreItem xmlns:ds="http://schemas.openxmlformats.org/officeDocument/2006/customXml" ds:itemID="{26B9FE2F-18A1-4FB1-B0C9-4A3034AE6A66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</Words>
  <Application>Microsoft Office PowerPoint</Application>
  <PresentationFormat>Widescreen</PresentationFormat>
  <Paragraphs>40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2" baseType="lpstr">
      <vt:lpstr>Aptos</vt:lpstr>
      <vt:lpstr>Arial</vt:lpstr>
      <vt:lpstr>Arial,Sans-Serif</vt:lpstr>
      <vt:lpstr>Calibri</vt:lpstr>
      <vt:lpstr>Public Sans</vt:lpstr>
      <vt:lpstr>Public Sans ExtraLight</vt:lpstr>
      <vt:lpstr>Public Sans Light</vt:lpstr>
      <vt:lpstr>Public Sans SemiBold</vt:lpstr>
      <vt:lpstr>Times New Roman</vt:lpstr>
      <vt:lpstr>Wingdings 2,Sans-Serif</vt:lpstr>
      <vt:lpstr>NSWG Corporate</vt:lpstr>
      <vt:lpstr>In scope services - NNSWLHD</vt:lpstr>
    </vt:vector>
  </TitlesOfParts>
  <Company>NSW Health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Thor Hugginson (HealthShare NSW)</dc:creator>
  <cp:lastModifiedBy>Thor Hugginson (HealthShare NSW)</cp:lastModifiedBy>
  <cp:revision>2</cp:revision>
  <dcterms:created xsi:type="dcterms:W3CDTF">2026-04-14T06:35:53Z</dcterms:created>
  <dcterms:modified xsi:type="dcterms:W3CDTF">2026-04-14T07:11:36Z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6a44f01-6907-4156-9b79-a71e6c56ad93_Enabled">
    <vt:lpwstr>true</vt:lpwstr>
  </property>
  <property fmtid="{D5CDD505-2E9C-101B-9397-08002B2CF9AE}" pid="3" name="MSIP_Label_76a44f01-6907-4156-9b79-a71e6c56ad93_SetDate">
    <vt:lpwstr>2026-04-14T07:10:48Z</vt:lpwstr>
  </property>
  <property fmtid="{D5CDD505-2E9C-101B-9397-08002B2CF9AE}" pid="4" name="MSIP_Label_76a44f01-6907-4156-9b79-a71e6c56ad93_Method">
    <vt:lpwstr>Privileged</vt:lpwstr>
  </property>
  <property fmtid="{D5CDD505-2E9C-101B-9397-08002B2CF9AE}" pid="5" name="MSIP_Label_76a44f01-6907-4156-9b79-a71e6c56ad93_Name">
    <vt:lpwstr>OFFICIAL</vt:lpwstr>
  </property>
  <property fmtid="{D5CDD505-2E9C-101B-9397-08002B2CF9AE}" pid="6" name="MSIP_Label_76a44f01-6907-4156-9b79-a71e6c56ad93_SiteId">
    <vt:lpwstr>a687a7bf-02db-43df-bcbb-e7a8bda611a2</vt:lpwstr>
  </property>
  <property fmtid="{D5CDD505-2E9C-101B-9397-08002B2CF9AE}" pid="7" name="MSIP_Label_76a44f01-6907-4156-9b79-a71e6c56ad93_ActionId">
    <vt:lpwstr>fa203546-dd0f-42be-8f0d-cdae0a55008e</vt:lpwstr>
  </property>
  <property fmtid="{D5CDD505-2E9C-101B-9397-08002B2CF9AE}" pid="8" name="MSIP_Label_76a44f01-6907-4156-9b79-a71e6c56ad93_ContentBits">
    <vt:lpwstr>0</vt:lpwstr>
  </property>
  <property fmtid="{D5CDD505-2E9C-101B-9397-08002B2CF9AE}" pid="9" name="MSIP_Label_76a44f01-6907-4156-9b79-a71e6c56ad93_Tag">
    <vt:lpwstr>10, 0, 1, 1</vt:lpwstr>
  </property>
  <property fmtid="{D5CDD505-2E9C-101B-9397-08002B2CF9AE}" pid="10" name="ContentTypeId">
    <vt:lpwstr>0x010100533BA57437FEBF4987BEF2FADA698206</vt:lpwstr>
  </property>
</Properties>
</file>